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nton Italics" charset="1" panose="000005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Inter Ultra-Bold" charset="1" panose="020005030000000200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2.png" Type="http://schemas.openxmlformats.org/officeDocument/2006/relationships/image"/><Relationship Id="rId7"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12" Target="../media/image38.png" Type="http://schemas.openxmlformats.org/officeDocument/2006/relationships/image"/><Relationship Id="rId13" Target="../media/image8.png" Type="http://schemas.openxmlformats.org/officeDocument/2006/relationships/image"/><Relationship Id="rId14" Target="../media/image39.png" Type="http://schemas.openxmlformats.org/officeDocument/2006/relationships/image"/><Relationship Id="rId15" Target="../media/image40.png" Type="http://schemas.openxmlformats.org/officeDocument/2006/relationships/image"/><Relationship Id="rId16" Target="../media/image41.png" Type="http://schemas.openxmlformats.org/officeDocument/2006/relationships/image"/><Relationship Id="rId17" Target="../media/image42.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17.png" Type="http://schemas.openxmlformats.org/officeDocument/2006/relationships/image"/><Relationship Id="rId9"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7.png" Type="http://schemas.openxmlformats.org/officeDocument/2006/relationships/image"/><Relationship Id="rId8"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png" Type="http://schemas.openxmlformats.org/officeDocument/2006/relationships/image"/><Relationship Id="rId13" Target="../media/image8.png" Type="http://schemas.openxmlformats.org/officeDocument/2006/relationships/image"/><Relationship Id="rId2" Target="../media/image19.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 Id="rId9" Target="../media/image2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275809">
            <a:off x="6604001" y="-1296775"/>
            <a:ext cx="11233610" cy="14042013"/>
          </a:xfrm>
          <a:custGeom>
            <a:avLst/>
            <a:gdLst/>
            <a:ahLst/>
            <a:cxnLst/>
            <a:rect r="r" b="b" t="t" l="l"/>
            <a:pathLst>
              <a:path h="14042013" w="11233610">
                <a:moveTo>
                  <a:pt x="0" y="0"/>
                </a:moveTo>
                <a:lnTo>
                  <a:pt x="11233610" y="0"/>
                </a:lnTo>
                <a:lnTo>
                  <a:pt x="11233610" y="14042013"/>
                </a:lnTo>
                <a:lnTo>
                  <a:pt x="0" y="140420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070380" y="7835096"/>
            <a:ext cx="625385" cy="625385"/>
          </a:xfrm>
          <a:custGeom>
            <a:avLst/>
            <a:gdLst/>
            <a:ahLst/>
            <a:cxnLst/>
            <a:rect r="r" b="b" t="t" l="l"/>
            <a:pathLst>
              <a:path h="625385" w="625385">
                <a:moveTo>
                  <a:pt x="0" y="0"/>
                </a:moveTo>
                <a:lnTo>
                  <a:pt x="625385" y="0"/>
                </a:lnTo>
                <a:lnTo>
                  <a:pt x="625385" y="625384"/>
                </a:lnTo>
                <a:lnTo>
                  <a:pt x="0" y="6253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144000" y="-513675"/>
            <a:ext cx="11624330" cy="11314350"/>
            <a:chOff x="0" y="0"/>
            <a:chExt cx="14069632" cy="13694444"/>
          </a:xfrm>
        </p:grpSpPr>
        <p:sp>
          <p:nvSpPr>
            <p:cNvPr name="Freeform 5" id="5"/>
            <p:cNvSpPr/>
            <p:nvPr/>
          </p:nvSpPr>
          <p:spPr>
            <a:xfrm flipH="false" flipV="false" rot="0">
              <a:off x="0" y="0"/>
              <a:ext cx="14069633" cy="13694445"/>
            </a:xfrm>
            <a:custGeom>
              <a:avLst/>
              <a:gdLst/>
              <a:ahLst/>
              <a:cxnLst/>
              <a:rect r="r" b="b" t="t" l="l"/>
              <a:pathLst>
                <a:path h="13694445" w="14069633">
                  <a:moveTo>
                    <a:pt x="14069633" y="0"/>
                  </a:moveTo>
                  <a:lnTo>
                    <a:pt x="9006788" y="13694445"/>
                  </a:lnTo>
                  <a:lnTo>
                    <a:pt x="0" y="13694445"/>
                  </a:lnTo>
                  <a:lnTo>
                    <a:pt x="5003910" y="0"/>
                  </a:lnTo>
                  <a:lnTo>
                    <a:pt x="14069633" y="0"/>
                  </a:lnTo>
                  <a:close/>
                </a:path>
              </a:pathLst>
            </a:custGeom>
            <a:blipFill>
              <a:blip r:embed="rId6"/>
              <a:stretch>
                <a:fillRect l="-23045" t="0" r="-23045" b="0"/>
              </a:stretch>
            </a:blipFill>
          </p:spPr>
        </p:sp>
      </p:grpSp>
      <p:sp>
        <p:nvSpPr>
          <p:cNvPr name="TextBox 6" id="6"/>
          <p:cNvSpPr txBox="true"/>
          <p:nvPr/>
        </p:nvSpPr>
        <p:spPr>
          <a:xfrm rot="-160489">
            <a:off x="615785" y="2422004"/>
            <a:ext cx="17047095" cy="1775232"/>
          </a:xfrm>
          <a:prstGeom prst="rect">
            <a:avLst/>
          </a:prstGeom>
        </p:spPr>
        <p:txBody>
          <a:bodyPr anchor="t" rtlCol="false" tIns="0" lIns="0" bIns="0" rIns="0">
            <a:spAutoFit/>
          </a:bodyPr>
          <a:lstStyle/>
          <a:p>
            <a:pPr algn="just">
              <a:lnSpc>
                <a:spcPts val="14504"/>
              </a:lnSpc>
              <a:spcBef>
                <a:spcPct val="0"/>
              </a:spcBef>
            </a:pPr>
            <a:r>
              <a:rPr lang="en-US" sz="10360" i="true">
                <a:solidFill>
                  <a:srgbClr val="FFFFFF"/>
                </a:solidFill>
                <a:latin typeface="Anton Italics"/>
                <a:ea typeface="Anton Italics"/>
                <a:cs typeface="Anton Italics"/>
                <a:sym typeface="Anton Italics"/>
              </a:rPr>
              <a:t>SYSTEM MANAGEMENT</a:t>
            </a:r>
          </a:p>
        </p:txBody>
      </p:sp>
      <p:sp>
        <p:nvSpPr>
          <p:cNvPr name="TextBox 7" id="7"/>
          <p:cNvSpPr txBox="true"/>
          <p:nvPr/>
        </p:nvSpPr>
        <p:spPr>
          <a:xfrm rot="-160489">
            <a:off x="738819" y="4030788"/>
            <a:ext cx="11132950" cy="2963775"/>
          </a:xfrm>
          <a:prstGeom prst="rect">
            <a:avLst/>
          </a:prstGeom>
        </p:spPr>
        <p:txBody>
          <a:bodyPr anchor="t" rtlCol="false" tIns="0" lIns="0" bIns="0" rIns="0">
            <a:spAutoFit/>
          </a:bodyPr>
          <a:lstStyle/>
          <a:p>
            <a:pPr algn="just">
              <a:lnSpc>
                <a:spcPts val="11985"/>
              </a:lnSpc>
            </a:pPr>
            <a:r>
              <a:rPr lang="en-US" sz="8560" i="true">
                <a:solidFill>
                  <a:srgbClr val="FFFFFF"/>
                </a:solidFill>
                <a:latin typeface="Anton Italics"/>
                <a:ea typeface="Anton Italics"/>
                <a:cs typeface="Anton Italics"/>
                <a:sym typeface="Anton Italics"/>
              </a:rPr>
              <a:t>ALTERNATE </a:t>
            </a:r>
          </a:p>
          <a:p>
            <a:pPr algn="just">
              <a:lnSpc>
                <a:spcPts val="11985"/>
              </a:lnSpc>
              <a:spcBef>
                <a:spcPct val="0"/>
              </a:spcBef>
            </a:pPr>
            <a:r>
              <a:rPr lang="en-US" sz="8560" i="true">
                <a:solidFill>
                  <a:srgbClr val="FFFFFF"/>
                </a:solidFill>
                <a:latin typeface="Anton Italics"/>
                <a:ea typeface="Anton Italics"/>
                <a:cs typeface="Anton Italics"/>
                <a:sym typeface="Anton Italics"/>
              </a:rPr>
              <a:t>– AN ELECTRONICS WEBSITE</a:t>
            </a:r>
          </a:p>
        </p:txBody>
      </p:sp>
      <p:sp>
        <p:nvSpPr>
          <p:cNvPr name="Freeform 8" id="8"/>
          <p:cNvSpPr/>
          <p:nvPr/>
        </p:nvSpPr>
        <p:spPr>
          <a:xfrm flipH="false" flipV="true" rot="-220158">
            <a:off x="9726353" y="3072558"/>
            <a:ext cx="4988907" cy="1115701"/>
          </a:xfrm>
          <a:custGeom>
            <a:avLst/>
            <a:gdLst/>
            <a:ahLst/>
            <a:cxnLst/>
            <a:rect r="r" b="b" t="t" l="l"/>
            <a:pathLst>
              <a:path h="1115701" w="4988907">
                <a:moveTo>
                  <a:pt x="0" y="1115701"/>
                </a:moveTo>
                <a:lnTo>
                  <a:pt x="4988906" y="1115701"/>
                </a:lnTo>
                <a:lnTo>
                  <a:pt x="4988906" y="0"/>
                </a:lnTo>
                <a:lnTo>
                  <a:pt x="0" y="0"/>
                </a:lnTo>
                <a:lnTo>
                  <a:pt x="0" y="1115701"/>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true" rot="-220158">
            <a:off x="-513693" y="6969972"/>
            <a:ext cx="4110421" cy="919240"/>
          </a:xfrm>
          <a:custGeom>
            <a:avLst/>
            <a:gdLst/>
            <a:ahLst/>
            <a:cxnLst/>
            <a:rect r="r" b="b" t="t" l="l"/>
            <a:pathLst>
              <a:path h="919240" w="4110421">
                <a:moveTo>
                  <a:pt x="0" y="919240"/>
                </a:moveTo>
                <a:lnTo>
                  <a:pt x="4110421" y="919240"/>
                </a:lnTo>
                <a:lnTo>
                  <a:pt x="4110421" y="0"/>
                </a:lnTo>
                <a:lnTo>
                  <a:pt x="0" y="0"/>
                </a:lnTo>
                <a:lnTo>
                  <a:pt x="0" y="91924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0" id="10"/>
          <p:cNvSpPr txBox="true"/>
          <p:nvPr/>
        </p:nvSpPr>
        <p:spPr>
          <a:xfrm rot="0">
            <a:off x="1948908" y="7348192"/>
            <a:ext cx="4779714" cy="671607"/>
          </a:xfrm>
          <a:prstGeom prst="rect">
            <a:avLst/>
          </a:prstGeom>
        </p:spPr>
        <p:txBody>
          <a:bodyPr anchor="t" rtlCol="false" tIns="0" lIns="0" bIns="0" rIns="0">
            <a:spAutoFit/>
          </a:bodyPr>
          <a:lstStyle/>
          <a:p>
            <a:pPr algn="l">
              <a:lnSpc>
                <a:spcPts val="5530"/>
              </a:lnSpc>
            </a:pPr>
            <a:r>
              <a:rPr lang="en-US" sz="3253">
                <a:solidFill>
                  <a:srgbClr val="FFFFFF"/>
                </a:solidFill>
                <a:latin typeface="Poppins"/>
                <a:ea typeface="Poppins"/>
                <a:cs typeface="Poppins"/>
                <a:sym typeface="Poppins"/>
              </a:rPr>
              <a:t>PRESENTED TO YOU BY: </a:t>
            </a:r>
          </a:p>
        </p:txBody>
      </p:sp>
      <p:sp>
        <p:nvSpPr>
          <p:cNvPr name="TextBox 11" id="11"/>
          <p:cNvSpPr txBox="true"/>
          <p:nvPr/>
        </p:nvSpPr>
        <p:spPr>
          <a:xfrm rot="0">
            <a:off x="2681638" y="7919188"/>
            <a:ext cx="7014127" cy="815540"/>
          </a:xfrm>
          <a:prstGeom prst="rect">
            <a:avLst/>
          </a:prstGeom>
        </p:spPr>
        <p:txBody>
          <a:bodyPr anchor="t" rtlCol="false" tIns="0" lIns="0" bIns="0" rIns="0">
            <a:spAutoFit/>
          </a:bodyPr>
          <a:lstStyle/>
          <a:p>
            <a:pPr algn="l">
              <a:lnSpc>
                <a:spcPts val="6616"/>
              </a:lnSpc>
            </a:pPr>
            <a:r>
              <a:rPr lang="en-US" sz="3891">
                <a:solidFill>
                  <a:srgbClr val="FFFFFF"/>
                </a:solidFill>
                <a:latin typeface="Poppins"/>
                <a:ea typeface="Poppins"/>
                <a:cs typeface="Poppins"/>
                <a:sym typeface="Poppins"/>
              </a:rPr>
              <a:t>GROUP Ctrl + Alt + Delete</a:t>
            </a:r>
          </a:p>
        </p:txBody>
      </p:sp>
      <p:grpSp>
        <p:nvGrpSpPr>
          <p:cNvPr name="Group 12" id="12"/>
          <p:cNvGrpSpPr/>
          <p:nvPr/>
        </p:nvGrpSpPr>
        <p:grpSpPr>
          <a:xfrm rot="0">
            <a:off x="1746184" y="7395291"/>
            <a:ext cx="8397469" cy="1504995"/>
            <a:chOff x="0" y="0"/>
            <a:chExt cx="2421648" cy="434008"/>
          </a:xfrm>
        </p:grpSpPr>
        <p:sp>
          <p:nvSpPr>
            <p:cNvPr name="Freeform 13" id="13"/>
            <p:cNvSpPr/>
            <p:nvPr/>
          </p:nvSpPr>
          <p:spPr>
            <a:xfrm flipH="false" flipV="false" rot="0">
              <a:off x="0" y="0"/>
              <a:ext cx="2421648" cy="434008"/>
            </a:xfrm>
            <a:custGeom>
              <a:avLst/>
              <a:gdLst/>
              <a:ahLst/>
              <a:cxnLst/>
              <a:rect r="r" b="b" t="t" l="l"/>
              <a:pathLst>
                <a:path h="434008" w="2421648">
                  <a:moveTo>
                    <a:pt x="0" y="0"/>
                  </a:moveTo>
                  <a:lnTo>
                    <a:pt x="2421648" y="0"/>
                  </a:lnTo>
                  <a:lnTo>
                    <a:pt x="2421648" y="434008"/>
                  </a:lnTo>
                  <a:lnTo>
                    <a:pt x="0" y="434008"/>
                  </a:lnTo>
                  <a:close/>
                </a:path>
              </a:pathLst>
            </a:custGeom>
            <a:solidFill>
              <a:srgbClr val="000000">
                <a:alpha val="0"/>
              </a:srgbClr>
            </a:solidFill>
            <a:ln w="19050" cap="sq">
              <a:solidFill>
                <a:srgbClr val="FFFFFF"/>
              </a:solidFill>
              <a:prstDash val="solid"/>
              <a:miter/>
            </a:ln>
          </p:spPr>
        </p:sp>
        <p:sp>
          <p:nvSpPr>
            <p:cNvPr name="TextBox 14" id="14"/>
            <p:cNvSpPr txBox="true"/>
            <p:nvPr/>
          </p:nvSpPr>
          <p:spPr>
            <a:xfrm>
              <a:off x="0" y="-66675"/>
              <a:ext cx="2421648" cy="500683"/>
            </a:xfrm>
            <a:prstGeom prst="rect">
              <a:avLst/>
            </a:prstGeom>
          </p:spPr>
          <p:txBody>
            <a:bodyPr anchor="ctr" rtlCol="false" tIns="50800" lIns="50800" bIns="50800" rIns="50800"/>
            <a:lstStyle/>
            <a:p>
              <a:pPr algn="ctr">
                <a:lnSpc>
                  <a:spcPts val="2800"/>
                </a:lnSpc>
              </a:pPr>
            </a:p>
          </p:txBody>
        </p:sp>
      </p:grpSp>
      <p:sp>
        <p:nvSpPr>
          <p:cNvPr name="Freeform 15" id="15"/>
          <p:cNvSpPr/>
          <p:nvPr/>
        </p:nvSpPr>
        <p:spPr>
          <a:xfrm flipH="false" flipV="false" rot="0">
            <a:off x="0" y="0"/>
            <a:ext cx="2562471" cy="2405872"/>
          </a:xfrm>
          <a:custGeom>
            <a:avLst/>
            <a:gdLst/>
            <a:ahLst/>
            <a:cxnLst/>
            <a:rect r="r" b="b" t="t" l="l"/>
            <a:pathLst>
              <a:path h="2405872" w="2562471">
                <a:moveTo>
                  <a:pt x="0" y="0"/>
                </a:moveTo>
                <a:lnTo>
                  <a:pt x="2562471" y="0"/>
                </a:lnTo>
                <a:lnTo>
                  <a:pt x="2562471" y="2405872"/>
                </a:lnTo>
                <a:lnTo>
                  <a:pt x="0" y="2405872"/>
                </a:lnTo>
                <a:lnTo>
                  <a:pt x="0" y="0"/>
                </a:lnTo>
                <a:close/>
              </a:path>
            </a:pathLst>
          </a:custGeom>
          <a:blipFill>
            <a:blip r:embed="rId9"/>
            <a:stretch>
              <a:fillRect l="-11678" t="0" r="-16488" b="-9461"/>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01973" y="-514788"/>
            <a:ext cx="5898962" cy="11454365"/>
            <a:chOff x="0" y="0"/>
            <a:chExt cx="1553636" cy="3016788"/>
          </a:xfrm>
        </p:grpSpPr>
        <p:sp>
          <p:nvSpPr>
            <p:cNvPr name="Freeform 3" id="3"/>
            <p:cNvSpPr/>
            <p:nvPr/>
          </p:nvSpPr>
          <p:spPr>
            <a:xfrm flipH="false" flipV="false" rot="0">
              <a:off x="0" y="0"/>
              <a:ext cx="1553636" cy="3016788"/>
            </a:xfrm>
            <a:custGeom>
              <a:avLst/>
              <a:gdLst/>
              <a:ahLst/>
              <a:cxnLst/>
              <a:rect r="r" b="b" t="t" l="l"/>
              <a:pathLst>
                <a:path h="3016788" w="1553636">
                  <a:moveTo>
                    <a:pt x="0" y="0"/>
                  </a:moveTo>
                  <a:lnTo>
                    <a:pt x="1553636" y="0"/>
                  </a:lnTo>
                  <a:lnTo>
                    <a:pt x="1553636" y="3016788"/>
                  </a:lnTo>
                  <a:lnTo>
                    <a:pt x="0" y="3016788"/>
                  </a:lnTo>
                  <a:close/>
                </a:path>
              </a:pathLst>
            </a:custGeom>
            <a:gradFill rotWithShape="true">
              <a:gsLst>
                <a:gs pos="0">
                  <a:srgbClr val="000000">
                    <a:alpha val="100000"/>
                  </a:srgbClr>
                </a:gs>
                <a:gs pos="100000">
                  <a:srgbClr val="920000">
                    <a:alpha val="100000"/>
                  </a:srgbClr>
                </a:gs>
              </a:gsLst>
              <a:lin ang="0"/>
            </a:gradFill>
          </p:spPr>
        </p:sp>
        <p:sp>
          <p:nvSpPr>
            <p:cNvPr name="TextBox 4" id="4"/>
            <p:cNvSpPr txBox="true"/>
            <p:nvPr/>
          </p:nvSpPr>
          <p:spPr>
            <a:xfrm>
              <a:off x="0" y="-57150"/>
              <a:ext cx="1553636" cy="3073938"/>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9496486" y="1195787"/>
            <a:ext cx="7520526" cy="1708876"/>
          </a:xfrm>
          <a:prstGeom prst="rect">
            <a:avLst/>
          </a:prstGeom>
        </p:spPr>
        <p:txBody>
          <a:bodyPr anchor="t" rtlCol="false" tIns="0" lIns="0" bIns="0" rIns="0">
            <a:spAutoFit/>
          </a:bodyPr>
          <a:lstStyle/>
          <a:p>
            <a:pPr algn="l">
              <a:lnSpc>
                <a:spcPts val="13963"/>
              </a:lnSpc>
              <a:spcBef>
                <a:spcPct val="0"/>
              </a:spcBef>
            </a:pPr>
            <a:r>
              <a:rPr lang="en-US" sz="9974" i="true">
                <a:solidFill>
                  <a:srgbClr val="FFFFFF"/>
                </a:solidFill>
                <a:latin typeface="Anton Italics"/>
                <a:ea typeface="Anton Italics"/>
                <a:cs typeface="Anton Italics"/>
                <a:sym typeface="Anton Italics"/>
              </a:rPr>
              <a:t>ENHANCEMENTS</a:t>
            </a:r>
          </a:p>
        </p:txBody>
      </p:sp>
      <p:sp>
        <p:nvSpPr>
          <p:cNvPr name="TextBox 6" id="6"/>
          <p:cNvSpPr txBox="true"/>
          <p:nvPr/>
        </p:nvSpPr>
        <p:spPr>
          <a:xfrm rot="0">
            <a:off x="9496486" y="2687751"/>
            <a:ext cx="8791514"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IN THE FUTURE</a:t>
            </a:r>
          </a:p>
        </p:txBody>
      </p:sp>
      <p:sp>
        <p:nvSpPr>
          <p:cNvPr name="Freeform 7" id="7"/>
          <p:cNvSpPr/>
          <p:nvPr/>
        </p:nvSpPr>
        <p:spPr>
          <a:xfrm flipH="false" flipV="true" rot="0">
            <a:off x="12325671" y="1028700"/>
            <a:ext cx="4110421" cy="919240"/>
          </a:xfrm>
          <a:custGeom>
            <a:avLst/>
            <a:gdLst/>
            <a:ahLst/>
            <a:cxnLst/>
            <a:rect r="r" b="b" t="t" l="l"/>
            <a:pathLst>
              <a:path h="919240" w="4110421">
                <a:moveTo>
                  <a:pt x="0" y="919240"/>
                </a:moveTo>
                <a:lnTo>
                  <a:pt x="4110421" y="919240"/>
                </a:lnTo>
                <a:lnTo>
                  <a:pt x="4110421" y="0"/>
                </a:lnTo>
                <a:lnTo>
                  <a:pt x="0" y="0"/>
                </a:lnTo>
                <a:lnTo>
                  <a:pt x="0" y="91924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8352981" y="3621396"/>
            <a:ext cx="4110421" cy="919240"/>
          </a:xfrm>
          <a:custGeom>
            <a:avLst/>
            <a:gdLst/>
            <a:ahLst/>
            <a:cxnLst/>
            <a:rect r="r" b="b" t="t" l="l"/>
            <a:pathLst>
              <a:path h="919240" w="4110421">
                <a:moveTo>
                  <a:pt x="0" y="919240"/>
                </a:moveTo>
                <a:lnTo>
                  <a:pt x="4110420" y="919240"/>
                </a:lnTo>
                <a:lnTo>
                  <a:pt x="4110420" y="0"/>
                </a:lnTo>
                <a:lnTo>
                  <a:pt x="0" y="0"/>
                </a:lnTo>
                <a:lnTo>
                  <a:pt x="0" y="91924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873317" y="1090553"/>
            <a:ext cx="385983" cy="385983"/>
          </a:xfrm>
          <a:custGeom>
            <a:avLst/>
            <a:gdLst/>
            <a:ahLst/>
            <a:cxnLst/>
            <a:rect r="r" b="b" t="t" l="l"/>
            <a:pathLst>
              <a:path h="385983" w="385983">
                <a:moveTo>
                  <a:pt x="0" y="0"/>
                </a:moveTo>
                <a:lnTo>
                  <a:pt x="385983" y="0"/>
                </a:lnTo>
                <a:lnTo>
                  <a:pt x="385983" y="385983"/>
                </a:lnTo>
                <a:lnTo>
                  <a:pt x="0" y="385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a:grpSpLocks noChangeAspect="true"/>
          </p:cNvGrpSpPr>
          <p:nvPr/>
        </p:nvGrpSpPr>
        <p:grpSpPr>
          <a:xfrm rot="0">
            <a:off x="1028700" y="2959544"/>
            <a:ext cx="8288257" cy="4754044"/>
            <a:chOff x="0" y="0"/>
            <a:chExt cx="7981950" cy="4578350"/>
          </a:xfrm>
        </p:grpSpPr>
        <p:sp>
          <p:nvSpPr>
            <p:cNvPr name="Freeform 11" id="11"/>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2" id="12"/>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13" id="13"/>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14" id="14"/>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15" id="15"/>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6"/>
              <a:stretch>
                <a:fillRect l="-3643" t="0" r="-3643" b="0"/>
              </a:stretch>
            </a:blipFill>
          </p:spPr>
        </p:sp>
      </p:grpSp>
      <p:sp>
        <p:nvSpPr>
          <p:cNvPr name="TextBox 16" id="16"/>
          <p:cNvSpPr txBox="true"/>
          <p:nvPr/>
        </p:nvSpPr>
        <p:spPr>
          <a:xfrm rot="0">
            <a:off x="9144000" y="4811056"/>
            <a:ext cx="8644275" cy="3489158"/>
          </a:xfrm>
          <a:prstGeom prst="rect">
            <a:avLst/>
          </a:prstGeom>
        </p:spPr>
        <p:txBody>
          <a:bodyPr anchor="t" rtlCol="false" tIns="0" lIns="0" bIns="0" rIns="0">
            <a:spAutoFit/>
          </a:bodyPr>
          <a:lstStyle/>
          <a:p>
            <a:pPr algn="l" marL="706472" indent="-353236" lvl="1">
              <a:lnSpc>
                <a:spcPts val="4581"/>
              </a:lnSpc>
              <a:spcBef>
                <a:spcPct val="0"/>
              </a:spcBef>
              <a:buFont typeface="Arial"/>
              <a:buChar char="•"/>
            </a:pPr>
            <a:r>
              <a:rPr lang="en-US" sz="3272">
                <a:solidFill>
                  <a:srgbClr val="FFFFFF"/>
                </a:solidFill>
                <a:latin typeface="Poppins"/>
                <a:ea typeface="Poppins"/>
                <a:cs typeface="Poppins"/>
                <a:sym typeface="Poppins"/>
              </a:rPr>
              <a:t>Able to use admin page to upload products instead of uploading products via coding.</a:t>
            </a:r>
          </a:p>
          <a:p>
            <a:pPr algn="l" marL="706472" indent="-353236" lvl="1">
              <a:lnSpc>
                <a:spcPts val="4581"/>
              </a:lnSpc>
              <a:spcBef>
                <a:spcPct val="0"/>
              </a:spcBef>
              <a:buFont typeface="Arial"/>
              <a:buChar char="•"/>
            </a:pPr>
            <a:r>
              <a:rPr lang="en-US" sz="3272">
                <a:solidFill>
                  <a:srgbClr val="FFFFFF"/>
                </a:solidFill>
                <a:latin typeface="Poppins"/>
                <a:ea typeface="Poppins"/>
                <a:cs typeface="Poppins"/>
                <a:sym typeface="Poppins"/>
              </a:rPr>
              <a:t>Able to make payment.</a:t>
            </a:r>
          </a:p>
          <a:p>
            <a:pPr algn="l" marL="706472" indent="-353236" lvl="1">
              <a:lnSpc>
                <a:spcPts val="4581"/>
              </a:lnSpc>
              <a:spcBef>
                <a:spcPct val="0"/>
              </a:spcBef>
              <a:buFont typeface="Arial"/>
              <a:buChar char="•"/>
            </a:pPr>
            <a:r>
              <a:rPr lang="en-US" sz="3272">
                <a:solidFill>
                  <a:srgbClr val="FFFFFF"/>
                </a:solidFill>
                <a:latin typeface="Poppins"/>
                <a:ea typeface="Poppins"/>
                <a:cs typeface="Poppins"/>
                <a:sym typeface="Poppins"/>
              </a:rPr>
              <a:t>Make a user login page</a:t>
            </a:r>
          </a:p>
          <a:p>
            <a:pPr algn="l" marL="706472" indent="-353236" lvl="1">
              <a:lnSpc>
                <a:spcPts val="4581"/>
              </a:lnSpc>
              <a:spcBef>
                <a:spcPct val="0"/>
              </a:spcBef>
              <a:buFont typeface="Arial"/>
              <a:buChar char="•"/>
            </a:pPr>
            <a:r>
              <a:rPr lang="en-US" sz="3272">
                <a:solidFill>
                  <a:srgbClr val="FFFFFF"/>
                </a:solidFill>
                <a:latin typeface="Poppins"/>
                <a:ea typeface="Poppins"/>
                <a:cs typeface="Poppins"/>
                <a:sym typeface="Poppins"/>
              </a:rPr>
              <a:t>Admin page is hidden from users</a:t>
            </a:r>
          </a:p>
        </p:txBody>
      </p:sp>
      <p:sp>
        <p:nvSpPr>
          <p:cNvPr name="Freeform 17" id="17"/>
          <p:cNvSpPr/>
          <p:nvPr/>
        </p:nvSpPr>
        <p:spPr>
          <a:xfrm flipH="false" flipV="false" rot="0">
            <a:off x="0" y="0"/>
            <a:ext cx="2562471" cy="2405872"/>
          </a:xfrm>
          <a:custGeom>
            <a:avLst/>
            <a:gdLst/>
            <a:ahLst/>
            <a:cxnLst/>
            <a:rect r="r" b="b" t="t" l="l"/>
            <a:pathLst>
              <a:path h="2405872" w="2562471">
                <a:moveTo>
                  <a:pt x="0" y="0"/>
                </a:moveTo>
                <a:lnTo>
                  <a:pt x="2562471" y="0"/>
                </a:lnTo>
                <a:lnTo>
                  <a:pt x="2562471" y="2405872"/>
                </a:lnTo>
                <a:lnTo>
                  <a:pt x="0" y="2405872"/>
                </a:lnTo>
                <a:lnTo>
                  <a:pt x="0" y="0"/>
                </a:lnTo>
                <a:close/>
              </a:path>
            </a:pathLst>
          </a:custGeom>
          <a:blipFill>
            <a:blip r:embed="rId7"/>
            <a:stretch>
              <a:fillRect l="-11678" t="0" r="-16488" b="-9461"/>
            </a:stretch>
          </a:blipFill>
        </p:spPr>
      </p:sp>
    </p:spTree>
  </p:cSld>
  <p:clrMapOvr>
    <a:masterClrMapping/>
  </p:clrMapOvr>
  <p:transition spd="slow">
    <p:wipe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true" flipV="true" rot="-143416">
            <a:off x="2371949" y="3311275"/>
            <a:ext cx="7972073" cy="1782845"/>
          </a:xfrm>
          <a:custGeom>
            <a:avLst/>
            <a:gdLst/>
            <a:ahLst/>
            <a:cxnLst/>
            <a:rect r="r" b="b" t="t" l="l"/>
            <a:pathLst>
              <a:path h="1782845" w="7972073">
                <a:moveTo>
                  <a:pt x="7972073" y="1782845"/>
                </a:moveTo>
                <a:lnTo>
                  <a:pt x="0" y="1782845"/>
                </a:lnTo>
                <a:lnTo>
                  <a:pt x="0" y="0"/>
                </a:lnTo>
                <a:lnTo>
                  <a:pt x="7972073" y="0"/>
                </a:lnTo>
                <a:lnTo>
                  <a:pt x="7972073" y="17828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143416">
            <a:off x="7943978" y="670894"/>
            <a:ext cx="7972073" cy="1782845"/>
          </a:xfrm>
          <a:custGeom>
            <a:avLst/>
            <a:gdLst/>
            <a:ahLst/>
            <a:cxnLst/>
            <a:rect r="r" b="b" t="t" l="l"/>
            <a:pathLst>
              <a:path h="1782845" w="7972073">
                <a:moveTo>
                  <a:pt x="0" y="1782846"/>
                </a:moveTo>
                <a:lnTo>
                  <a:pt x="7972073" y="1782846"/>
                </a:lnTo>
                <a:lnTo>
                  <a:pt x="7972073" y="0"/>
                </a:lnTo>
                <a:lnTo>
                  <a:pt x="0" y="0"/>
                </a:lnTo>
                <a:lnTo>
                  <a:pt x="0" y="1782846"/>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73317" y="1090553"/>
            <a:ext cx="385983" cy="385983"/>
          </a:xfrm>
          <a:custGeom>
            <a:avLst/>
            <a:gdLst/>
            <a:ahLst/>
            <a:cxnLst/>
            <a:rect r="r" b="b" t="t" l="l"/>
            <a:pathLst>
              <a:path h="385983" w="385983">
                <a:moveTo>
                  <a:pt x="0" y="0"/>
                </a:moveTo>
                <a:lnTo>
                  <a:pt x="385983" y="0"/>
                </a:lnTo>
                <a:lnTo>
                  <a:pt x="385983" y="385983"/>
                </a:lnTo>
                <a:lnTo>
                  <a:pt x="0" y="385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60983" y="7357700"/>
            <a:ext cx="2896587" cy="995702"/>
          </a:xfrm>
          <a:custGeom>
            <a:avLst/>
            <a:gdLst/>
            <a:ahLst/>
            <a:cxnLst/>
            <a:rect r="r" b="b" t="t" l="l"/>
            <a:pathLst>
              <a:path h="995702" w="2896587">
                <a:moveTo>
                  <a:pt x="0" y="0"/>
                </a:moveTo>
                <a:lnTo>
                  <a:pt x="2896587" y="0"/>
                </a:lnTo>
                <a:lnTo>
                  <a:pt x="2896587" y="995702"/>
                </a:lnTo>
                <a:lnTo>
                  <a:pt x="0" y="995702"/>
                </a:lnTo>
                <a:lnTo>
                  <a:pt x="0" y="0"/>
                </a:lnTo>
                <a:close/>
              </a:path>
            </a:pathLst>
          </a:custGeom>
          <a:blipFill>
            <a:blip r:embed="rId6"/>
            <a:stretch>
              <a:fillRect l="0" t="0" r="0" b="0"/>
            </a:stretch>
          </a:blipFill>
        </p:spPr>
      </p:sp>
      <p:sp>
        <p:nvSpPr>
          <p:cNvPr name="Freeform 6" id="6"/>
          <p:cNvSpPr/>
          <p:nvPr/>
        </p:nvSpPr>
        <p:spPr>
          <a:xfrm flipH="false" flipV="false" rot="0">
            <a:off x="3305170" y="7174913"/>
            <a:ext cx="2440821" cy="1372962"/>
          </a:xfrm>
          <a:custGeom>
            <a:avLst/>
            <a:gdLst/>
            <a:ahLst/>
            <a:cxnLst/>
            <a:rect r="r" b="b" t="t" l="l"/>
            <a:pathLst>
              <a:path h="1372962" w="2440821">
                <a:moveTo>
                  <a:pt x="0" y="0"/>
                </a:moveTo>
                <a:lnTo>
                  <a:pt x="2440821" y="0"/>
                </a:lnTo>
                <a:lnTo>
                  <a:pt x="2440821" y="1372962"/>
                </a:lnTo>
                <a:lnTo>
                  <a:pt x="0" y="1372962"/>
                </a:lnTo>
                <a:lnTo>
                  <a:pt x="0" y="0"/>
                </a:lnTo>
                <a:close/>
              </a:path>
            </a:pathLst>
          </a:custGeom>
          <a:blipFill>
            <a:blip r:embed="rId7"/>
            <a:stretch>
              <a:fillRect l="0" t="0" r="0" b="0"/>
            </a:stretch>
          </a:blipFill>
        </p:spPr>
      </p:sp>
      <p:sp>
        <p:nvSpPr>
          <p:cNvPr name="Freeform 7" id="7"/>
          <p:cNvSpPr/>
          <p:nvPr/>
        </p:nvSpPr>
        <p:spPr>
          <a:xfrm flipH="false" flipV="false" rot="0">
            <a:off x="5474200" y="7282048"/>
            <a:ext cx="3241732" cy="1212614"/>
          </a:xfrm>
          <a:custGeom>
            <a:avLst/>
            <a:gdLst/>
            <a:ahLst/>
            <a:cxnLst/>
            <a:rect r="r" b="b" t="t" l="l"/>
            <a:pathLst>
              <a:path h="1212614" w="3241732">
                <a:moveTo>
                  <a:pt x="0" y="0"/>
                </a:moveTo>
                <a:lnTo>
                  <a:pt x="3241731" y="0"/>
                </a:lnTo>
                <a:lnTo>
                  <a:pt x="3241731" y="1212614"/>
                </a:lnTo>
                <a:lnTo>
                  <a:pt x="0" y="1212614"/>
                </a:lnTo>
                <a:lnTo>
                  <a:pt x="0" y="0"/>
                </a:lnTo>
                <a:close/>
              </a:path>
            </a:pathLst>
          </a:custGeom>
          <a:blipFill>
            <a:blip r:embed="rId8"/>
            <a:stretch>
              <a:fillRect l="0" t="-92829" r="0" b="-74504"/>
            </a:stretch>
          </a:blipFill>
        </p:spPr>
      </p:sp>
      <p:sp>
        <p:nvSpPr>
          <p:cNvPr name="Freeform 8" id="8"/>
          <p:cNvSpPr/>
          <p:nvPr/>
        </p:nvSpPr>
        <p:spPr>
          <a:xfrm flipH="false" flipV="false" rot="0">
            <a:off x="8866862" y="6985693"/>
            <a:ext cx="1319040" cy="1319040"/>
          </a:xfrm>
          <a:custGeom>
            <a:avLst/>
            <a:gdLst/>
            <a:ahLst/>
            <a:cxnLst/>
            <a:rect r="r" b="b" t="t" l="l"/>
            <a:pathLst>
              <a:path h="1319040" w="1319040">
                <a:moveTo>
                  <a:pt x="0" y="0"/>
                </a:moveTo>
                <a:lnTo>
                  <a:pt x="1319040" y="0"/>
                </a:lnTo>
                <a:lnTo>
                  <a:pt x="1319040" y="1319041"/>
                </a:lnTo>
                <a:lnTo>
                  <a:pt x="0" y="1319041"/>
                </a:lnTo>
                <a:lnTo>
                  <a:pt x="0" y="0"/>
                </a:lnTo>
                <a:close/>
              </a:path>
            </a:pathLst>
          </a:custGeom>
          <a:blipFill>
            <a:blip r:embed="rId9"/>
            <a:stretch>
              <a:fillRect l="0" t="0" r="0" b="0"/>
            </a:stretch>
          </a:blipFill>
        </p:spPr>
      </p:sp>
      <p:sp>
        <p:nvSpPr>
          <p:cNvPr name="Freeform 9" id="9"/>
          <p:cNvSpPr/>
          <p:nvPr/>
        </p:nvSpPr>
        <p:spPr>
          <a:xfrm flipH="false" flipV="false" rot="0">
            <a:off x="8155985" y="8304734"/>
            <a:ext cx="2740795" cy="1541697"/>
          </a:xfrm>
          <a:custGeom>
            <a:avLst/>
            <a:gdLst/>
            <a:ahLst/>
            <a:cxnLst/>
            <a:rect r="r" b="b" t="t" l="l"/>
            <a:pathLst>
              <a:path h="1541697" w="2740795">
                <a:moveTo>
                  <a:pt x="0" y="0"/>
                </a:moveTo>
                <a:lnTo>
                  <a:pt x="2740794" y="0"/>
                </a:lnTo>
                <a:lnTo>
                  <a:pt x="2740794" y="1541697"/>
                </a:lnTo>
                <a:lnTo>
                  <a:pt x="0" y="1541697"/>
                </a:lnTo>
                <a:lnTo>
                  <a:pt x="0" y="0"/>
                </a:lnTo>
                <a:close/>
              </a:path>
            </a:pathLst>
          </a:custGeom>
          <a:blipFill>
            <a:blip r:embed="rId10"/>
            <a:stretch>
              <a:fillRect l="0" t="0" r="0" b="0"/>
            </a:stretch>
          </a:blipFill>
        </p:spPr>
      </p:sp>
      <p:sp>
        <p:nvSpPr>
          <p:cNvPr name="Freeform 10" id="10"/>
          <p:cNvSpPr/>
          <p:nvPr/>
        </p:nvSpPr>
        <p:spPr>
          <a:xfrm flipH="false" flipV="false" rot="0">
            <a:off x="293008" y="8203220"/>
            <a:ext cx="3432538" cy="1282911"/>
          </a:xfrm>
          <a:custGeom>
            <a:avLst/>
            <a:gdLst/>
            <a:ahLst/>
            <a:cxnLst/>
            <a:rect r="r" b="b" t="t" l="l"/>
            <a:pathLst>
              <a:path h="1282911" w="3432538">
                <a:moveTo>
                  <a:pt x="0" y="0"/>
                </a:moveTo>
                <a:lnTo>
                  <a:pt x="3432538" y="0"/>
                </a:lnTo>
                <a:lnTo>
                  <a:pt x="3432538" y="1282911"/>
                </a:lnTo>
                <a:lnTo>
                  <a:pt x="0" y="1282911"/>
                </a:lnTo>
                <a:lnTo>
                  <a:pt x="0" y="0"/>
                </a:lnTo>
                <a:close/>
              </a:path>
            </a:pathLst>
          </a:custGeom>
          <a:blipFill>
            <a:blip r:embed="rId11"/>
            <a:stretch>
              <a:fillRect l="0" t="0" r="0" b="0"/>
            </a:stretch>
          </a:blipFill>
        </p:spPr>
      </p:sp>
      <p:sp>
        <p:nvSpPr>
          <p:cNvPr name="Freeform 11" id="11"/>
          <p:cNvSpPr/>
          <p:nvPr/>
        </p:nvSpPr>
        <p:spPr>
          <a:xfrm flipH="false" flipV="false" rot="0">
            <a:off x="3687839" y="8574836"/>
            <a:ext cx="4725381" cy="742560"/>
          </a:xfrm>
          <a:custGeom>
            <a:avLst/>
            <a:gdLst/>
            <a:ahLst/>
            <a:cxnLst/>
            <a:rect r="r" b="b" t="t" l="l"/>
            <a:pathLst>
              <a:path h="742560" w="4725381">
                <a:moveTo>
                  <a:pt x="0" y="0"/>
                </a:moveTo>
                <a:lnTo>
                  <a:pt x="4725381" y="0"/>
                </a:lnTo>
                <a:lnTo>
                  <a:pt x="4725381" y="742560"/>
                </a:lnTo>
                <a:lnTo>
                  <a:pt x="0" y="742560"/>
                </a:lnTo>
                <a:lnTo>
                  <a:pt x="0" y="0"/>
                </a:lnTo>
                <a:close/>
              </a:path>
            </a:pathLst>
          </a:custGeom>
          <a:blipFill>
            <a:blip r:embed="rId12"/>
            <a:stretch>
              <a:fillRect l="0" t="0" r="0" b="0"/>
            </a:stretch>
          </a:blipFill>
        </p:spPr>
      </p:sp>
      <p:sp>
        <p:nvSpPr>
          <p:cNvPr name="Freeform 12" id="12"/>
          <p:cNvSpPr/>
          <p:nvPr/>
        </p:nvSpPr>
        <p:spPr>
          <a:xfrm flipH="false" flipV="false" rot="0">
            <a:off x="0" y="0"/>
            <a:ext cx="2562471" cy="2405872"/>
          </a:xfrm>
          <a:custGeom>
            <a:avLst/>
            <a:gdLst/>
            <a:ahLst/>
            <a:cxnLst/>
            <a:rect r="r" b="b" t="t" l="l"/>
            <a:pathLst>
              <a:path h="2405872" w="2562471">
                <a:moveTo>
                  <a:pt x="0" y="0"/>
                </a:moveTo>
                <a:lnTo>
                  <a:pt x="2562471" y="0"/>
                </a:lnTo>
                <a:lnTo>
                  <a:pt x="2562471" y="2405872"/>
                </a:lnTo>
                <a:lnTo>
                  <a:pt x="0" y="2405872"/>
                </a:lnTo>
                <a:lnTo>
                  <a:pt x="0" y="0"/>
                </a:lnTo>
                <a:close/>
              </a:path>
            </a:pathLst>
          </a:custGeom>
          <a:blipFill>
            <a:blip r:embed="rId13"/>
            <a:stretch>
              <a:fillRect l="-11678" t="0" r="-16488" b="-9461"/>
            </a:stretch>
          </a:blipFill>
        </p:spPr>
      </p:sp>
      <p:sp>
        <p:nvSpPr>
          <p:cNvPr name="Freeform 13" id="13"/>
          <p:cNvSpPr/>
          <p:nvPr/>
        </p:nvSpPr>
        <p:spPr>
          <a:xfrm flipH="false" flipV="false" rot="0">
            <a:off x="11353979" y="6609080"/>
            <a:ext cx="3470534" cy="1219025"/>
          </a:xfrm>
          <a:custGeom>
            <a:avLst/>
            <a:gdLst/>
            <a:ahLst/>
            <a:cxnLst/>
            <a:rect r="r" b="b" t="t" l="l"/>
            <a:pathLst>
              <a:path h="1219025" w="3470534">
                <a:moveTo>
                  <a:pt x="0" y="0"/>
                </a:moveTo>
                <a:lnTo>
                  <a:pt x="3470534" y="0"/>
                </a:lnTo>
                <a:lnTo>
                  <a:pt x="3470534" y="1219025"/>
                </a:lnTo>
                <a:lnTo>
                  <a:pt x="0" y="1219025"/>
                </a:lnTo>
                <a:lnTo>
                  <a:pt x="0" y="0"/>
                </a:lnTo>
                <a:close/>
              </a:path>
            </a:pathLst>
          </a:custGeom>
          <a:blipFill>
            <a:blip r:embed="rId14"/>
            <a:stretch>
              <a:fillRect l="0" t="0" r="0" b="0"/>
            </a:stretch>
          </a:blipFill>
        </p:spPr>
      </p:sp>
      <p:sp>
        <p:nvSpPr>
          <p:cNvPr name="Freeform 14" id="14"/>
          <p:cNvSpPr/>
          <p:nvPr/>
        </p:nvSpPr>
        <p:spPr>
          <a:xfrm flipH="false" flipV="false" rot="0">
            <a:off x="11621478" y="7399481"/>
            <a:ext cx="2980361" cy="1674963"/>
          </a:xfrm>
          <a:custGeom>
            <a:avLst/>
            <a:gdLst/>
            <a:ahLst/>
            <a:cxnLst/>
            <a:rect r="r" b="b" t="t" l="l"/>
            <a:pathLst>
              <a:path h="1674963" w="2980361">
                <a:moveTo>
                  <a:pt x="0" y="0"/>
                </a:moveTo>
                <a:lnTo>
                  <a:pt x="2980361" y="0"/>
                </a:lnTo>
                <a:lnTo>
                  <a:pt x="2980361" y="1674963"/>
                </a:lnTo>
                <a:lnTo>
                  <a:pt x="0" y="1674963"/>
                </a:lnTo>
                <a:lnTo>
                  <a:pt x="0" y="0"/>
                </a:lnTo>
                <a:close/>
              </a:path>
            </a:pathLst>
          </a:custGeom>
          <a:blipFill>
            <a:blip r:embed="rId15"/>
            <a:stretch>
              <a:fillRect l="0" t="0" r="0" b="0"/>
            </a:stretch>
          </a:blipFill>
        </p:spPr>
      </p:sp>
      <p:sp>
        <p:nvSpPr>
          <p:cNvPr name="Freeform 15" id="15"/>
          <p:cNvSpPr/>
          <p:nvPr/>
        </p:nvSpPr>
        <p:spPr>
          <a:xfrm flipH="false" flipV="false" rot="0">
            <a:off x="11456231" y="8451704"/>
            <a:ext cx="2392276" cy="1345655"/>
          </a:xfrm>
          <a:custGeom>
            <a:avLst/>
            <a:gdLst/>
            <a:ahLst/>
            <a:cxnLst/>
            <a:rect r="r" b="b" t="t" l="l"/>
            <a:pathLst>
              <a:path h="1345655" w="2392276">
                <a:moveTo>
                  <a:pt x="0" y="0"/>
                </a:moveTo>
                <a:lnTo>
                  <a:pt x="2392277" y="0"/>
                </a:lnTo>
                <a:lnTo>
                  <a:pt x="2392277" y="1345655"/>
                </a:lnTo>
                <a:lnTo>
                  <a:pt x="0" y="1345655"/>
                </a:lnTo>
                <a:lnTo>
                  <a:pt x="0" y="0"/>
                </a:lnTo>
                <a:close/>
              </a:path>
            </a:pathLst>
          </a:custGeom>
          <a:blipFill>
            <a:blip r:embed="rId16"/>
            <a:stretch>
              <a:fillRect l="0" t="0" r="0" b="0"/>
            </a:stretch>
          </a:blipFill>
        </p:spPr>
      </p:sp>
      <p:sp>
        <p:nvSpPr>
          <p:cNvPr name="Freeform 16" id="16"/>
          <p:cNvSpPr/>
          <p:nvPr/>
        </p:nvSpPr>
        <p:spPr>
          <a:xfrm flipH="false" flipV="false" rot="0">
            <a:off x="13306604" y="7127237"/>
            <a:ext cx="5682835" cy="4262126"/>
          </a:xfrm>
          <a:custGeom>
            <a:avLst/>
            <a:gdLst/>
            <a:ahLst/>
            <a:cxnLst/>
            <a:rect r="r" b="b" t="t" l="l"/>
            <a:pathLst>
              <a:path h="4262126" w="5682835">
                <a:moveTo>
                  <a:pt x="0" y="0"/>
                </a:moveTo>
                <a:lnTo>
                  <a:pt x="5682835" y="0"/>
                </a:lnTo>
                <a:lnTo>
                  <a:pt x="5682835" y="4262126"/>
                </a:lnTo>
                <a:lnTo>
                  <a:pt x="0" y="4262126"/>
                </a:lnTo>
                <a:lnTo>
                  <a:pt x="0" y="0"/>
                </a:lnTo>
                <a:close/>
              </a:path>
            </a:pathLst>
          </a:custGeom>
          <a:blipFill>
            <a:blip r:embed="rId17"/>
            <a:stretch>
              <a:fillRect l="0" t="0" r="0" b="0"/>
            </a:stretch>
          </a:blipFill>
        </p:spPr>
      </p:sp>
      <p:sp>
        <p:nvSpPr>
          <p:cNvPr name="TextBox 17" id="17"/>
          <p:cNvSpPr txBox="true"/>
          <p:nvPr/>
        </p:nvSpPr>
        <p:spPr>
          <a:xfrm rot="-160489">
            <a:off x="5144002" y="130611"/>
            <a:ext cx="8116445" cy="3153200"/>
          </a:xfrm>
          <a:prstGeom prst="rect">
            <a:avLst/>
          </a:prstGeom>
        </p:spPr>
        <p:txBody>
          <a:bodyPr anchor="t" rtlCol="false" tIns="0" lIns="0" bIns="0" rIns="0">
            <a:spAutoFit/>
          </a:bodyPr>
          <a:lstStyle/>
          <a:p>
            <a:pPr algn="ctr">
              <a:lnSpc>
                <a:spcPts val="25701"/>
              </a:lnSpc>
              <a:spcBef>
                <a:spcPct val="0"/>
              </a:spcBef>
            </a:pPr>
            <a:r>
              <a:rPr lang="en-US" sz="18358" i="true">
                <a:solidFill>
                  <a:srgbClr val="FFFFFF"/>
                </a:solidFill>
                <a:latin typeface="Anton Italics"/>
                <a:ea typeface="Anton Italics"/>
                <a:cs typeface="Anton Italics"/>
                <a:sym typeface="Anton Italics"/>
              </a:rPr>
              <a:t>THANK</a:t>
            </a:r>
          </a:p>
        </p:txBody>
      </p:sp>
      <p:sp>
        <p:nvSpPr>
          <p:cNvPr name="TextBox 18" id="18"/>
          <p:cNvSpPr txBox="true"/>
          <p:nvPr/>
        </p:nvSpPr>
        <p:spPr>
          <a:xfrm rot="-160489">
            <a:off x="5144002" y="2445319"/>
            <a:ext cx="8116445" cy="3153200"/>
          </a:xfrm>
          <a:prstGeom prst="rect">
            <a:avLst/>
          </a:prstGeom>
        </p:spPr>
        <p:txBody>
          <a:bodyPr anchor="t" rtlCol="false" tIns="0" lIns="0" bIns="0" rIns="0">
            <a:spAutoFit/>
          </a:bodyPr>
          <a:lstStyle/>
          <a:p>
            <a:pPr algn="ctr">
              <a:lnSpc>
                <a:spcPts val="25701"/>
              </a:lnSpc>
              <a:spcBef>
                <a:spcPct val="0"/>
              </a:spcBef>
            </a:pPr>
            <a:r>
              <a:rPr lang="en-US" sz="18358" i="true">
                <a:solidFill>
                  <a:srgbClr val="FFFFFF"/>
                </a:solidFill>
                <a:latin typeface="Anton Italics"/>
                <a:ea typeface="Anton Italics"/>
                <a:cs typeface="Anton Italics"/>
                <a:sym typeface="Anton Italics"/>
              </a:rPr>
              <a:t>YOU</a:t>
            </a:r>
          </a:p>
        </p:txBody>
      </p:sp>
      <p:sp>
        <p:nvSpPr>
          <p:cNvPr name="TextBox 19" id="19"/>
          <p:cNvSpPr txBox="true"/>
          <p:nvPr/>
        </p:nvSpPr>
        <p:spPr>
          <a:xfrm rot="0">
            <a:off x="560983" y="5897762"/>
            <a:ext cx="3486575" cy="878763"/>
          </a:xfrm>
          <a:prstGeom prst="rect">
            <a:avLst/>
          </a:prstGeom>
        </p:spPr>
        <p:txBody>
          <a:bodyPr anchor="t" rtlCol="false" tIns="0" lIns="0" bIns="0" rIns="0">
            <a:spAutoFit/>
          </a:bodyPr>
          <a:lstStyle/>
          <a:p>
            <a:pPr algn="ctr">
              <a:lnSpc>
                <a:spcPts val="7117"/>
              </a:lnSpc>
              <a:spcBef>
                <a:spcPct val="0"/>
              </a:spcBef>
            </a:pPr>
            <a:r>
              <a:rPr lang="en-US" sz="5084" i="true">
                <a:solidFill>
                  <a:srgbClr val="FFFFFF"/>
                </a:solidFill>
                <a:latin typeface="Anton Italics"/>
                <a:ea typeface="Anton Italics"/>
                <a:cs typeface="Anton Italics"/>
                <a:sym typeface="Anton Italics"/>
              </a:rPr>
              <a:t>IMAGES FROM:</a:t>
            </a:r>
          </a:p>
        </p:txBody>
      </p:sp>
      <p:sp>
        <p:nvSpPr>
          <p:cNvPr name="TextBox 20" id="20"/>
          <p:cNvSpPr txBox="true"/>
          <p:nvPr/>
        </p:nvSpPr>
        <p:spPr>
          <a:xfrm rot="0">
            <a:off x="11134482" y="5779388"/>
            <a:ext cx="4733286" cy="878763"/>
          </a:xfrm>
          <a:prstGeom prst="rect">
            <a:avLst/>
          </a:prstGeom>
        </p:spPr>
        <p:txBody>
          <a:bodyPr anchor="t" rtlCol="false" tIns="0" lIns="0" bIns="0" rIns="0">
            <a:spAutoFit/>
          </a:bodyPr>
          <a:lstStyle/>
          <a:p>
            <a:pPr algn="ctr">
              <a:lnSpc>
                <a:spcPts val="7117"/>
              </a:lnSpc>
              <a:spcBef>
                <a:spcPct val="0"/>
              </a:spcBef>
            </a:pPr>
            <a:r>
              <a:rPr lang="en-US" sz="5084" i="true">
                <a:solidFill>
                  <a:srgbClr val="FFFFFF"/>
                </a:solidFill>
                <a:latin typeface="Anton Italics"/>
                <a:ea typeface="Anton Italics"/>
                <a:cs typeface="Anton Italics"/>
                <a:sym typeface="Anton Italics"/>
              </a:rPr>
              <a:t>SPECIAL THANKS TO:</a:t>
            </a:r>
          </a:p>
        </p:txBody>
      </p:sp>
    </p:spTree>
  </p:cSld>
  <p:clrMapOvr>
    <a:masterClrMapping/>
  </p:clrMapOvr>
  <p:transition spd="fast">
    <p:cover dir="d"/>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675838" y="2282581"/>
            <a:ext cx="5525491" cy="1708876"/>
          </a:xfrm>
          <a:prstGeom prst="rect">
            <a:avLst/>
          </a:prstGeom>
        </p:spPr>
        <p:txBody>
          <a:bodyPr anchor="t" rtlCol="false" tIns="0" lIns="0" bIns="0" rIns="0">
            <a:spAutoFit/>
          </a:bodyPr>
          <a:lstStyle/>
          <a:p>
            <a:pPr algn="r">
              <a:lnSpc>
                <a:spcPts val="13963"/>
              </a:lnSpc>
              <a:spcBef>
                <a:spcPct val="0"/>
              </a:spcBef>
            </a:pPr>
            <a:r>
              <a:rPr lang="en-US" sz="9974" i="true">
                <a:solidFill>
                  <a:srgbClr val="FFFFFF"/>
                </a:solidFill>
                <a:latin typeface="Anton Italics"/>
                <a:ea typeface="Anton Italics"/>
                <a:cs typeface="Anton Italics"/>
                <a:sym typeface="Anton Italics"/>
              </a:rPr>
              <a:t>OUR GROUP </a:t>
            </a:r>
          </a:p>
        </p:txBody>
      </p:sp>
      <p:sp>
        <p:nvSpPr>
          <p:cNvPr name="TextBox 3" id="3"/>
          <p:cNvSpPr txBox="true"/>
          <p:nvPr/>
        </p:nvSpPr>
        <p:spPr>
          <a:xfrm rot="0">
            <a:off x="8283262" y="2283400"/>
            <a:ext cx="4884395"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MEMBERS</a:t>
            </a:r>
          </a:p>
        </p:txBody>
      </p:sp>
      <p:grpSp>
        <p:nvGrpSpPr>
          <p:cNvPr name="Group 4" id="4"/>
          <p:cNvGrpSpPr/>
          <p:nvPr/>
        </p:nvGrpSpPr>
        <p:grpSpPr>
          <a:xfrm rot="0">
            <a:off x="1393707" y="4715775"/>
            <a:ext cx="4492137" cy="3144544"/>
            <a:chOff x="0" y="0"/>
            <a:chExt cx="996374" cy="697472"/>
          </a:xfrm>
        </p:grpSpPr>
        <p:sp>
          <p:nvSpPr>
            <p:cNvPr name="Freeform 5" id="5"/>
            <p:cNvSpPr/>
            <p:nvPr/>
          </p:nvSpPr>
          <p:spPr>
            <a:xfrm flipH="false" flipV="false" rot="0">
              <a:off x="0" y="0"/>
              <a:ext cx="996374" cy="697472"/>
            </a:xfrm>
            <a:custGeom>
              <a:avLst/>
              <a:gdLst/>
              <a:ahLst/>
              <a:cxnLst/>
              <a:rect r="r" b="b" t="t" l="l"/>
              <a:pathLst>
                <a:path h="697472" w="996374">
                  <a:moveTo>
                    <a:pt x="996374" y="348736"/>
                  </a:moveTo>
                  <a:lnTo>
                    <a:pt x="793174" y="697472"/>
                  </a:lnTo>
                  <a:lnTo>
                    <a:pt x="203200" y="697472"/>
                  </a:lnTo>
                  <a:lnTo>
                    <a:pt x="0" y="348736"/>
                  </a:lnTo>
                  <a:lnTo>
                    <a:pt x="203200" y="0"/>
                  </a:lnTo>
                  <a:lnTo>
                    <a:pt x="793174" y="0"/>
                  </a:lnTo>
                  <a:lnTo>
                    <a:pt x="996374" y="348736"/>
                  </a:lnTo>
                  <a:close/>
                </a:path>
              </a:pathLst>
            </a:custGeom>
            <a:gradFill rotWithShape="true">
              <a:gsLst>
                <a:gs pos="0">
                  <a:srgbClr val="FF6767">
                    <a:alpha val="100000"/>
                  </a:srgbClr>
                </a:gs>
                <a:gs pos="100000">
                  <a:srgbClr val="6E0000">
                    <a:alpha val="100000"/>
                  </a:srgbClr>
                </a:gs>
              </a:gsLst>
              <a:path path="circle">
                <a:fillToRect l="0" r="100000" t="0" b="100000"/>
              </a:path>
              <a:tileRect r="0" l="-100000" b="0" t="-100000"/>
            </a:gradFill>
            <a:ln w="9525" cap="sq">
              <a:solidFill>
                <a:srgbClr val="FFFFFF"/>
              </a:solidFill>
              <a:prstDash val="solid"/>
              <a:miter/>
            </a:ln>
          </p:spPr>
        </p:sp>
        <p:sp>
          <p:nvSpPr>
            <p:cNvPr name="TextBox 6" id="6"/>
            <p:cNvSpPr txBox="true"/>
            <p:nvPr/>
          </p:nvSpPr>
          <p:spPr>
            <a:xfrm>
              <a:off x="114300" y="-57150"/>
              <a:ext cx="767774" cy="754622"/>
            </a:xfrm>
            <a:prstGeom prst="rect">
              <a:avLst/>
            </a:prstGeom>
          </p:spPr>
          <p:txBody>
            <a:bodyPr anchor="ctr" rtlCol="false" tIns="50800" lIns="50800" bIns="50800" rIns="50800"/>
            <a:lstStyle/>
            <a:p>
              <a:pPr algn="ctr">
                <a:lnSpc>
                  <a:spcPts val="2799"/>
                </a:lnSpc>
              </a:pPr>
            </a:p>
          </p:txBody>
        </p:sp>
      </p:grpSp>
      <p:sp>
        <p:nvSpPr>
          <p:cNvPr name="Freeform 7" id="7"/>
          <p:cNvSpPr/>
          <p:nvPr/>
        </p:nvSpPr>
        <p:spPr>
          <a:xfrm flipH="false" flipV="true" rot="0">
            <a:off x="1100747" y="2405872"/>
            <a:ext cx="4110421" cy="919240"/>
          </a:xfrm>
          <a:custGeom>
            <a:avLst/>
            <a:gdLst/>
            <a:ahLst/>
            <a:cxnLst/>
            <a:rect r="r" b="b" t="t" l="l"/>
            <a:pathLst>
              <a:path h="919240" w="4110421">
                <a:moveTo>
                  <a:pt x="0" y="919240"/>
                </a:moveTo>
                <a:lnTo>
                  <a:pt x="4110421" y="919240"/>
                </a:lnTo>
                <a:lnTo>
                  <a:pt x="4110421" y="0"/>
                </a:lnTo>
                <a:lnTo>
                  <a:pt x="0" y="0"/>
                </a:lnTo>
                <a:lnTo>
                  <a:pt x="0" y="91924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true" rot="0">
            <a:off x="11277027" y="3232269"/>
            <a:ext cx="4110421" cy="919240"/>
          </a:xfrm>
          <a:custGeom>
            <a:avLst/>
            <a:gdLst/>
            <a:ahLst/>
            <a:cxnLst/>
            <a:rect r="r" b="b" t="t" l="l"/>
            <a:pathLst>
              <a:path h="919240" w="4110421">
                <a:moveTo>
                  <a:pt x="0" y="919240"/>
                </a:moveTo>
                <a:lnTo>
                  <a:pt x="4110421" y="919240"/>
                </a:lnTo>
                <a:lnTo>
                  <a:pt x="4110421" y="0"/>
                </a:lnTo>
                <a:lnTo>
                  <a:pt x="0" y="0"/>
                </a:lnTo>
                <a:lnTo>
                  <a:pt x="0" y="91924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6873317" y="1090553"/>
            <a:ext cx="385983" cy="385983"/>
          </a:xfrm>
          <a:custGeom>
            <a:avLst/>
            <a:gdLst/>
            <a:ahLst/>
            <a:cxnLst/>
            <a:rect r="r" b="b" t="t" l="l"/>
            <a:pathLst>
              <a:path h="385983" w="385983">
                <a:moveTo>
                  <a:pt x="0" y="0"/>
                </a:moveTo>
                <a:lnTo>
                  <a:pt x="385983" y="0"/>
                </a:lnTo>
                <a:lnTo>
                  <a:pt x="385983" y="385983"/>
                </a:lnTo>
                <a:lnTo>
                  <a:pt x="0" y="385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2198202" y="5239240"/>
            <a:ext cx="2776514" cy="1978155"/>
          </a:xfrm>
          <a:custGeom>
            <a:avLst/>
            <a:gdLst/>
            <a:ahLst/>
            <a:cxnLst/>
            <a:rect r="r" b="b" t="t" l="l"/>
            <a:pathLst>
              <a:path h="1978155" w="2776514">
                <a:moveTo>
                  <a:pt x="0" y="0"/>
                </a:moveTo>
                <a:lnTo>
                  <a:pt x="2776514" y="0"/>
                </a:lnTo>
                <a:lnTo>
                  <a:pt x="2776514" y="1978156"/>
                </a:lnTo>
                <a:lnTo>
                  <a:pt x="0" y="1978156"/>
                </a:lnTo>
                <a:lnTo>
                  <a:pt x="0" y="0"/>
                </a:lnTo>
                <a:close/>
              </a:path>
            </a:pathLst>
          </a:custGeom>
          <a:blipFill>
            <a:blip r:embed="rId6"/>
            <a:stretch>
              <a:fillRect l="0" t="0" r="0" b="0"/>
            </a:stretch>
          </a:blipFill>
        </p:spPr>
      </p:sp>
      <p:grpSp>
        <p:nvGrpSpPr>
          <p:cNvPr name="Group 11" id="11"/>
          <p:cNvGrpSpPr/>
          <p:nvPr/>
        </p:nvGrpSpPr>
        <p:grpSpPr>
          <a:xfrm rot="0">
            <a:off x="7164304" y="4715775"/>
            <a:ext cx="4492137" cy="3144544"/>
            <a:chOff x="0" y="0"/>
            <a:chExt cx="996374" cy="697472"/>
          </a:xfrm>
        </p:grpSpPr>
        <p:sp>
          <p:nvSpPr>
            <p:cNvPr name="Freeform 12" id="12"/>
            <p:cNvSpPr/>
            <p:nvPr/>
          </p:nvSpPr>
          <p:spPr>
            <a:xfrm flipH="false" flipV="false" rot="0">
              <a:off x="0" y="0"/>
              <a:ext cx="996374" cy="697472"/>
            </a:xfrm>
            <a:custGeom>
              <a:avLst/>
              <a:gdLst/>
              <a:ahLst/>
              <a:cxnLst/>
              <a:rect r="r" b="b" t="t" l="l"/>
              <a:pathLst>
                <a:path h="697472" w="996374">
                  <a:moveTo>
                    <a:pt x="996374" y="348736"/>
                  </a:moveTo>
                  <a:lnTo>
                    <a:pt x="793174" y="697472"/>
                  </a:lnTo>
                  <a:lnTo>
                    <a:pt x="203200" y="697472"/>
                  </a:lnTo>
                  <a:lnTo>
                    <a:pt x="0" y="348736"/>
                  </a:lnTo>
                  <a:lnTo>
                    <a:pt x="203200" y="0"/>
                  </a:lnTo>
                  <a:lnTo>
                    <a:pt x="793174" y="0"/>
                  </a:lnTo>
                  <a:lnTo>
                    <a:pt x="996374" y="348736"/>
                  </a:lnTo>
                  <a:close/>
                </a:path>
              </a:pathLst>
            </a:custGeom>
            <a:gradFill rotWithShape="true">
              <a:gsLst>
                <a:gs pos="0">
                  <a:srgbClr val="FF6767">
                    <a:alpha val="100000"/>
                  </a:srgbClr>
                </a:gs>
                <a:gs pos="100000">
                  <a:srgbClr val="6E0000">
                    <a:alpha val="100000"/>
                  </a:srgbClr>
                </a:gs>
              </a:gsLst>
              <a:path path="circle">
                <a:fillToRect l="0" r="100000" t="0" b="100000"/>
              </a:path>
              <a:tileRect r="0" l="-100000" b="0" t="-100000"/>
            </a:gradFill>
            <a:ln w="9525" cap="sq">
              <a:solidFill>
                <a:srgbClr val="FFFFFF"/>
              </a:solidFill>
              <a:prstDash val="solid"/>
              <a:miter/>
            </a:ln>
          </p:spPr>
        </p:sp>
        <p:sp>
          <p:nvSpPr>
            <p:cNvPr name="TextBox 13" id="13"/>
            <p:cNvSpPr txBox="true"/>
            <p:nvPr/>
          </p:nvSpPr>
          <p:spPr>
            <a:xfrm>
              <a:off x="114300" y="-57150"/>
              <a:ext cx="767774" cy="754622"/>
            </a:xfrm>
            <a:prstGeom prst="rect">
              <a:avLst/>
            </a:prstGeom>
          </p:spPr>
          <p:txBody>
            <a:bodyPr anchor="ctr" rtlCol="false" tIns="50800" lIns="50800" bIns="50800" rIns="50800"/>
            <a:lstStyle/>
            <a:p>
              <a:pPr algn="ctr">
                <a:lnSpc>
                  <a:spcPts val="2799"/>
                </a:lnSpc>
              </a:pPr>
            </a:p>
            <a:p>
              <a:pPr algn="ctr">
                <a:lnSpc>
                  <a:spcPts val="2799"/>
                </a:lnSpc>
              </a:pPr>
            </a:p>
          </p:txBody>
        </p:sp>
      </p:grpSp>
      <p:grpSp>
        <p:nvGrpSpPr>
          <p:cNvPr name="Group 14" id="14"/>
          <p:cNvGrpSpPr/>
          <p:nvPr/>
        </p:nvGrpSpPr>
        <p:grpSpPr>
          <a:xfrm rot="0">
            <a:off x="13167657" y="4715775"/>
            <a:ext cx="4492137" cy="3144544"/>
            <a:chOff x="0" y="0"/>
            <a:chExt cx="996374" cy="697472"/>
          </a:xfrm>
        </p:grpSpPr>
        <p:sp>
          <p:nvSpPr>
            <p:cNvPr name="Freeform 15" id="15"/>
            <p:cNvSpPr/>
            <p:nvPr/>
          </p:nvSpPr>
          <p:spPr>
            <a:xfrm flipH="false" flipV="false" rot="0">
              <a:off x="0" y="0"/>
              <a:ext cx="996374" cy="697472"/>
            </a:xfrm>
            <a:custGeom>
              <a:avLst/>
              <a:gdLst/>
              <a:ahLst/>
              <a:cxnLst/>
              <a:rect r="r" b="b" t="t" l="l"/>
              <a:pathLst>
                <a:path h="697472" w="996374">
                  <a:moveTo>
                    <a:pt x="996374" y="348736"/>
                  </a:moveTo>
                  <a:lnTo>
                    <a:pt x="793174" y="697472"/>
                  </a:lnTo>
                  <a:lnTo>
                    <a:pt x="203200" y="697472"/>
                  </a:lnTo>
                  <a:lnTo>
                    <a:pt x="0" y="348736"/>
                  </a:lnTo>
                  <a:lnTo>
                    <a:pt x="203200" y="0"/>
                  </a:lnTo>
                  <a:lnTo>
                    <a:pt x="793174" y="0"/>
                  </a:lnTo>
                  <a:lnTo>
                    <a:pt x="996374" y="348736"/>
                  </a:lnTo>
                  <a:close/>
                </a:path>
              </a:pathLst>
            </a:custGeom>
            <a:gradFill rotWithShape="true">
              <a:gsLst>
                <a:gs pos="0">
                  <a:srgbClr val="FF6767">
                    <a:alpha val="100000"/>
                  </a:srgbClr>
                </a:gs>
                <a:gs pos="100000">
                  <a:srgbClr val="6E0000">
                    <a:alpha val="100000"/>
                  </a:srgbClr>
                </a:gs>
              </a:gsLst>
              <a:path path="circle">
                <a:fillToRect l="0" r="100000" t="0" b="100000"/>
              </a:path>
              <a:tileRect r="0" l="-100000" b="0" t="-100000"/>
            </a:gradFill>
            <a:ln w="9525" cap="sq">
              <a:solidFill>
                <a:srgbClr val="FFFFFF"/>
              </a:solidFill>
              <a:prstDash val="solid"/>
              <a:miter/>
            </a:ln>
          </p:spPr>
        </p:sp>
        <p:sp>
          <p:nvSpPr>
            <p:cNvPr name="TextBox 16" id="16"/>
            <p:cNvSpPr txBox="true"/>
            <p:nvPr/>
          </p:nvSpPr>
          <p:spPr>
            <a:xfrm>
              <a:off x="114300" y="-57150"/>
              <a:ext cx="767774" cy="754622"/>
            </a:xfrm>
            <a:prstGeom prst="rect">
              <a:avLst/>
            </a:prstGeom>
          </p:spPr>
          <p:txBody>
            <a:bodyPr anchor="ctr" rtlCol="false" tIns="50800" lIns="50800" bIns="50800" rIns="50800"/>
            <a:lstStyle/>
            <a:p>
              <a:pPr algn="ctr">
                <a:lnSpc>
                  <a:spcPts val="2799"/>
                </a:lnSpc>
              </a:pPr>
            </a:p>
          </p:txBody>
        </p:sp>
      </p:grpSp>
      <p:sp>
        <p:nvSpPr>
          <p:cNvPr name="Freeform 17" id="17"/>
          <p:cNvSpPr/>
          <p:nvPr/>
        </p:nvSpPr>
        <p:spPr>
          <a:xfrm flipH="false" flipV="false" rot="0">
            <a:off x="8201329" y="5035323"/>
            <a:ext cx="2418088" cy="2385989"/>
          </a:xfrm>
          <a:custGeom>
            <a:avLst/>
            <a:gdLst/>
            <a:ahLst/>
            <a:cxnLst/>
            <a:rect r="r" b="b" t="t" l="l"/>
            <a:pathLst>
              <a:path h="2385989" w="2418088">
                <a:moveTo>
                  <a:pt x="0" y="0"/>
                </a:moveTo>
                <a:lnTo>
                  <a:pt x="2418088" y="0"/>
                </a:lnTo>
                <a:lnTo>
                  <a:pt x="2418088" y="2385989"/>
                </a:lnTo>
                <a:lnTo>
                  <a:pt x="0" y="2385989"/>
                </a:lnTo>
                <a:lnTo>
                  <a:pt x="0" y="0"/>
                </a:lnTo>
                <a:close/>
              </a:path>
            </a:pathLst>
          </a:custGeom>
          <a:blipFill>
            <a:blip r:embed="rId7"/>
            <a:stretch>
              <a:fillRect l="0" t="0" r="0" b="0"/>
            </a:stretch>
          </a:blipFill>
        </p:spPr>
      </p:sp>
      <p:sp>
        <p:nvSpPr>
          <p:cNvPr name="Freeform 18" id="18"/>
          <p:cNvSpPr/>
          <p:nvPr/>
        </p:nvSpPr>
        <p:spPr>
          <a:xfrm flipH="false" flipV="false" rot="0">
            <a:off x="13971017" y="4944159"/>
            <a:ext cx="3025253" cy="2687775"/>
          </a:xfrm>
          <a:custGeom>
            <a:avLst/>
            <a:gdLst/>
            <a:ahLst/>
            <a:cxnLst/>
            <a:rect r="r" b="b" t="t" l="l"/>
            <a:pathLst>
              <a:path h="2687775" w="3025253">
                <a:moveTo>
                  <a:pt x="0" y="0"/>
                </a:moveTo>
                <a:lnTo>
                  <a:pt x="3025252" y="0"/>
                </a:lnTo>
                <a:lnTo>
                  <a:pt x="3025252" y="2687775"/>
                </a:lnTo>
                <a:lnTo>
                  <a:pt x="0" y="2687775"/>
                </a:lnTo>
                <a:lnTo>
                  <a:pt x="0" y="0"/>
                </a:lnTo>
                <a:close/>
              </a:path>
            </a:pathLst>
          </a:custGeom>
          <a:blipFill>
            <a:blip r:embed="rId8"/>
            <a:stretch>
              <a:fillRect l="0" t="0" r="0" b="0"/>
            </a:stretch>
          </a:blipFill>
        </p:spPr>
      </p:sp>
      <p:sp>
        <p:nvSpPr>
          <p:cNvPr name="TextBox 19" id="19"/>
          <p:cNvSpPr txBox="true"/>
          <p:nvPr/>
        </p:nvSpPr>
        <p:spPr>
          <a:xfrm rot="0">
            <a:off x="421583" y="7926993"/>
            <a:ext cx="6329751" cy="723922"/>
          </a:xfrm>
          <a:prstGeom prst="rect">
            <a:avLst/>
          </a:prstGeom>
        </p:spPr>
        <p:txBody>
          <a:bodyPr anchor="t" rtlCol="false" tIns="0" lIns="0" bIns="0" rIns="0">
            <a:spAutoFit/>
          </a:bodyPr>
          <a:lstStyle/>
          <a:p>
            <a:pPr algn="ctr">
              <a:lnSpc>
                <a:spcPts val="5659"/>
              </a:lnSpc>
              <a:spcBef>
                <a:spcPct val="0"/>
              </a:spcBef>
            </a:pPr>
            <a:r>
              <a:rPr lang="en-US" sz="4042">
                <a:solidFill>
                  <a:srgbClr val="FFFFFF"/>
                </a:solidFill>
                <a:latin typeface="Poppins"/>
                <a:ea typeface="Poppins"/>
                <a:cs typeface="Poppins"/>
                <a:sym typeface="Poppins"/>
              </a:rPr>
              <a:t>TAN TING WEI</a:t>
            </a:r>
          </a:p>
        </p:txBody>
      </p:sp>
      <p:sp>
        <p:nvSpPr>
          <p:cNvPr name="TextBox 20" id="20"/>
          <p:cNvSpPr txBox="true"/>
          <p:nvPr/>
        </p:nvSpPr>
        <p:spPr>
          <a:xfrm rot="0">
            <a:off x="1311617" y="3793135"/>
            <a:ext cx="4656317" cy="740472"/>
          </a:xfrm>
          <a:prstGeom prst="rect">
            <a:avLst/>
          </a:prstGeom>
        </p:spPr>
        <p:txBody>
          <a:bodyPr anchor="t" rtlCol="false" tIns="0" lIns="0" bIns="0" rIns="0">
            <a:spAutoFit/>
          </a:bodyPr>
          <a:lstStyle/>
          <a:p>
            <a:pPr algn="ctr">
              <a:lnSpc>
                <a:spcPts val="6092"/>
              </a:lnSpc>
              <a:spcBef>
                <a:spcPct val="0"/>
              </a:spcBef>
            </a:pPr>
            <a:r>
              <a:rPr lang="en-US" sz="3583">
                <a:solidFill>
                  <a:srgbClr val="FFFFFF"/>
                </a:solidFill>
                <a:latin typeface="Poppins"/>
                <a:ea typeface="Poppins"/>
                <a:cs typeface="Poppins"/>
                <a:sym typeface="Poppins"/>
              </a:rPr>
              <a:t>Front-End Developer</a:t>
            </a:r>
          </a:p>
        </p:txBody>
      </p:sp>
      <p:sp>
        <p:nvSpPr>
          <p:cNvPr name="TextBox 21" id="21"/>
          <p:cNvSpPr txBox="true"/>
          <p:nvPr/>
        </p:nvSpPr>
        <p:spPr>
          <a:xfrm rot="0">
            <a:off x="7189341" y="3793135"/>
            <a:ext cx="4606243" cy="740472"/>
          </a:xfrm>
          <a:prstGeom prst="rect">
            <a:avLst/>
          </a:prstGeom>
        </p:spPr>
        <p:txBody>
          <a:bodyPr anchor="t" rtlCol="false" tIns="0" lIns="0" bIns="0" rIns="0">
            <a:spAutoFit/>
          </a:bodyPr>
          <a:lstStyle/>
          <a:p>
            <a:pPr algn="ctr">
              <a:lnSpc>
                <a:spcPts val="6092"/>
              </a:lnSpc>
              <a:spcBef>
                <a:spcPct val="0"/>
              </a:spcBef>
            </a:pPr>
            <a:r>
              <a:rPr lang="en-US" sz="3583">
                <a:solidFill>
                  <a:srgbClr val="FFFFFF"/>
                </a:solidFill>
                <a:latin typeface="Poppins"/>
                <a:ea typeface="Poppins"/>
                <a:cs typeface="Poppins"/>
                <a:sym typeface="Poppins"/>
              </a:rPr>
              <a:t>Back-End Developer</a:t>
            </a:r>
          </a:p>
        </p:txBody>
      </p:sp>
      <p:sp>
        <p:nvSpPr>
          <p:cNvPr name="TextBox 22" id="22"/>
          <p:cNvSpPr txBox="true"/>
          <p:nvPr/>
        </p:nvSpPr>
        <p:spPr>
          <a:xfrm rot="0">
            <a:off x="13634746" y="3793135"/>
            <a:ext cx="3697794" cy="740472"/>
          </a:xfrm>
          <a:prstGeom prst="rect">
            <a:avLst/>
          </a:prstGeom>
        </p:spPr>
        <p:txBody>
          <a:bodyPr anchor="t" rtlCol="false" tIns="0" lIns="0" bIns="0" rIns="0">
            <a:spAutoFit/>
          </a:bodyPr>
          <a:lstStyle/>
          <a:p>
            <a:pPr algn="ctr">
              <a:lnSpc>
                <a:spcPts val="6092"/>
              </a:lnSpc>
              <a:spcBef>
                <a:spcPct val="0"/>
              </a:spcBef>
            </a:pPr>
            <a:r>
              <a:rPr lang="en-US" sz="3583">
                <a:solidFill>
                  <a:srgbClr val="FFFFFF"/>
                </a:solidFill>
                <a:latin typeface="Poppins"/>
                <a:ea typeface="Poppins"/>
                <a:cs typeface="Poppins"/>
                <a:sym typeface="Poppins"/>
              </a:rPr>
              <a:t>Content Creator</a:t>
            </a:r>
          </a:p>
        </p:txBody>
      </p:sp>
      <p:sp>
        <p:nvSpPr>
          <p:cNvPr name="TextBox 23" id="23"/>
          <p:cNvSpPr txBox="true"/>
          <p:nvPr/>
        </p:nvSpPr>
        <p:spPr>
          <a:xfrm rot="0">
            <a:off x="6245497" y="7926993"/>
            <a:ext cx="6329751" cy="723922"/>
          </a:xfrm>
          <a:prstGeom prst="rect">
            <a:avLst/>
          </a:prstGeom>
        </p:spPr>
        <p:txBody>
          <a:bodyPr anchor="t" rtlCol="false" tIns="0" lIns="0" bIns="0" rIns="0">
            <a:spAutoFit/>
          </a:bodyPr>
          <a:lstStyle/>
          <a:p>
            <a:pPr algn="ctr">
              <a:lnSpc>
                <a:spcPts val="5659"/>
              </a:lnSpc>
              <a:spcBef>
                <a:spcPct val="0"/>
              </a:spcBef>
            </a:pPr>
            <a:r>
              <a:rPr lang="en-US" sz="4042">
                <a:solidFill>
                  <a:srgbClr val="FFFFFF"/>
                </a:solidFill>
                <a:latin typeface="Poppins"/>
                <a:ea typeface="Poppins"/>
                <a:cs typeface="Poppins"/>
                <a:sym typeface="Poppins"/>
              </a:rPr>
              <a:t>CHOO YI</a:t>
            </a:r>
          </a:p>
        </p:txBody>
      </p:sp>
      <p:sp>
        <p:nvSpPr>
          <p:cNvPr name="TextBox 24" id="24"/>
          <p:cNvSpPr txBox="true"/>
          <p:nvPr/>
        </p:nvSpPr>
        <p:spPr>
          <a:xfrm rot="0">
            <a:off x="12222573" y="7926993"/>
            <a:ext cx="6329751" cy="723922"/>
          </a:xfrm>
          <a:prstGeom prst="rect">
            <a:avLst/>
          </a:prstGeom>
        </p:spPr>
        <p:txBody>
          <a:bodyPr anchor="t" rtlCol="false" tIns="0" lIns="0" bIns="0" rIns="0">
            <a:spAutoFit/>
          </a:bodyPr>
          <a:lstStyle/>
          <a:p>
            <a:pPr algn="ctr">
              <a:lnSpc>
                <a:spcPts val="5659"/>
              </a:lnSpc>
              <a:spcBef>
                <a:spcPct val="0"/>
              </a:spcBef>
            </a:pPr>
            <a:r>
              <a:rPr lang="en-US" sz="4042">
                <a:solidFill>
                  <a:srgbClr val="FFFFFF"/>
                </a:solidFill>
                <a:latin typeface="Poppins"/>
                <a:ea typeface="Poppins"/>
                <a:cs typeface="Poppins"/>
                <a:sym typeface="Poppins"/>
              </a:rPr>
              <a:t>NG WEI JIAN</a:t>
            </a:r>
          </a:p>
        </p:txBody>
      </p:sp>
      <p:sp>
        <p:nvSpPr>
          <p:cNvPr name="Freeform 25" id="25"/>
          <p:cNvSpPr/>
          <p:nvPr/>
        </p:nvSpPr>
        <p:spPr>
          <a:xfrm flipH="false" flipV="false" rot="0">
            <a:off x="0" y="0"/>
            <a:ext cx="2562471" cy="2405872"/>
          </a:xfrm>
          <a:custGeom>
            <a:avLst/>
            <a:gdLst/>
            <a:ahLst/>
            <a:cxnLst/>
            <a:rect r="r" b="b" t="t" l="l"/>
            <a:pathLst>
              <a:path h="2405872" w="2562471">
                <a:moveTo>
                  <a:pt x="0" y="0"/>
                </a:moveTo>
                <a:lnTo>
                  <a:pt x="2562471" y="0"/>
                </a:lnTo>
                <a:lnTo>
                  <a:pt x="2562471" y="2405872"/>
                </a:lnTo>
                <a:lnTo>
                  <a:pt x="0" y="2405872"/>
                </a:lnTo>
                <a:lnTo>
                  <a:pt x="0" y="0"/>
                </a:lnTo>
                <a:close/>
              </a:path>
            </a:pathLst>
          </a:custGeom>
          <a:blipFill>
            <a:blip r:embed="rId9"/>
            <a:stretch>
              <a:fillRect l="-11678" t="0" r="-16488" b="-9461"/>
            </a:stretch>
          </a:blipFill>
        </p:spPr>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1971572" y="-186375"/>
            <a:ext cx="7032286" cy="12057771"/>
            <a:chOff x="0" y="0"/>
            <a:chExt cx="1852125" cy="3175709"/>
          </a:xfrm>
        </p:grpSpPr>
        <p:sp>
          <p:nvSpPr>
            <p:cNvPr name="Freeform 3" id="3"/>
            <p:cNvSpPr/>
            <p:nvPr/>
          </p:nvSpPr>
          <p:spPr>
            <a:xfrm flipH="false" flipV="false" rot="0">
              <a:off x="0" y="0"/>
              <a:ext cx="1852125" cy="3175709"/>
            </a:xfrm>
            <a:custGeom>
              <a:avLst/>
              <a:gdLst/>
              <a:ahLst/>
              <a:cxnLst/>
              <a:rect r="r" b="b" t="t" l="l"/>
              <a:pathLst>
                <a:path h="3175709" w="1852125">
                  <a:moveTo>
                    <a:pt x="0" y="0"/>
                  </a:moveTo>
                  <a:lnTo>
                    <a:pt x="1852125" y="0"/>
                  </a:lnTo>
                  <a:lnTo>
                    <a:pt x="1852125" y="3175709"/>
                  </a:lnTo>
                  <a:lnTo>
                    <a:pt x="0" y="3175709"/>
                  </a:lnTo>
                  <a:close/>
                </a:path>
              </a:pathLst>
            </a:custGeom>
            <a:gradFill rotWithShape="true">
              <a:gsLst>
                <a:gs pos="0">
                  <a:srgbClr val="000000">
                    <a:alpha val="100000"/>
                  </a:srgbClr>
                </a:gs>
                <a:gs pos="100000">
                  <a:srgbClr val="920000">
                    <a:alpha val="100000"/>
                  </a:srgbClr>
                </a:gs>
              </a:gsLst>
              <a:lin ang="0"/>
            </a:gradFill>
          </p:spPr>
        </p:sp>
        <p:sp>
          <p:nvSpPr>
            <p:cNvPr name="TextBox 4" id="4"/>
            <p:cNvSpPr txBox="true"/>
            <p:nvPr/>
          </p:nvSpPr>
          <p:spPr>
            <a:xfrm>
              <a:off x="0" y="-57150"/>
              <a:ext cx="1852125" cy="3232859"/>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1971572" y="1674911"/>
            <a:ext cx="6411792" cy="7583389"/>
            <a:chOff x="0" y="0"/>
            <a:chExt cx="5101590" cy="6033780"/>
          </a:xfrm>
        </p:grpSpPr>
        <p:sp>
          <p:nvSpPr>
            <p:cNvPr name="Freeform 6" id="6"/>
            <p:cNvSpPr/>
            <p:nvPr/>
          </p:nvSpPr>
          <p:spPr>
            <a:xfrm flipH="false" flipV="false" rot="0">
              <a:off x="0" y="0"/>
              <a:ext cx="5101590" cy="6033780"/>
            </a:xfrm>
            <a:custGeom>
              <a:avLst/>
              <a:gdLst/>
              <a:ahLst/>
              <a:cxnLst/>
              <a:rect r="r" b="b" t="t" l="l"/>
              <a:pathLst>
                <a:path h="6033780" w="5101590">
                  <a:moveTo>
                    <a:pt x="4216400" y="0"/>
                  </a:moveTo>
                  <a:lnTo>
                    <a:pt x="1838960" y="0"/>
                  </a:lnTo>
                  <a:lnTo>
                    <a:pt x="0" y="1747383"/>
                  </a:lnTo>
                  <a:lnTo>
                    <a:pt x="0" y="1818581"/>
                  </a:lnTo>
                  <a:lnTo>
                    <a:pt x="0" y="6033780"/>
                  </a:lnTo>
                  <a:lnTo>
                    <a:pt x="2209800" y="6033780"/>
                  </a:lnTo>
                  <a:lnTo>
                    <a:pt x="3263900" y="5032173"/>
                  </a:lnTo>
                  <a:lnTo>
                    <a:pt x="4047490" y="4286398"/>
                  </a:lnTo>
                  <a:lnTo>
                    <a:pt x="5101590" y="3284790"/>
                  </a:lnTo>
                  <a:lnTo>
                    <a:pt x="5101590" y="2106996"/>
                  </a:lnTo>
                  <a:lnTo>
                    <a:pt x="5101590" y="1281575"/>
                  </a:lnTo>
                  <a:close/>
                </a:path>
              </a:pathLst>
            </a:custGeom>
            <a:blipFill>
              <a:blip r:embed="rId2"/>
              <a:stretch>
                <a:fillRect l="-38759" t="0" r="-38759" b="0"/>
              </a:stretch>
            </a:blipFill>
          </p:spPr>
        </p:sp>
      </p:grpSp>
      <p:sp>
        <p:nvSpPr>
          <p:cNvPr name="TextBox 7" id="7"/>
          <p:cNvSpPr txBox="true"/>
          <p:nvPr/>
        </p:nvSpPr>
        <p:spPr>
          <a:xfrm rot="0">
            <a:off x="1878217" y="1761504"/>
            <a:ext cx="6640533"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GET TO KNOW</a:t>
            </a:r>
          </a:p>
        </p:txBody>
      </p:sp>
      <p:sp>
        <p:nvSpPr>
          <p:cNvPr name="Freeform 8" id="8"/>
          <p:cNvSpPr/>
          <p:nvPr/>
        </p:nvSpPr>
        <p:spPr>
          <a:xfrm flipH="false" flipV="true" rot="0">
            <a:off x="6211863" y="2715720"/>
            <a:ext cx="4110421" cy="919240"/>
          </a:xfrm>
          <a:custGeom>
            <a:avLst/>
            <a:gdLst/>
            <a:ahLst/>
            <a:cxnLst/>
            <a:rect r="r" b="b" t="t" l="l"/>
            <a:pathLst>
              <a:path h="919240" w="4110421">
                <a:moveTo>
                  <a:pt x="0" y="919240"/>
                </a:moveTo>
                <a:lnTo>
                  <a:pt x="4110421" y="919240"/>
                </a:lnTo>
                <a:lnTo>
                  <a:pt x="4110421" y="0"/>
                </a:lnTo>
                <a:lnTo>
                  <a:pt x="0" y="0"/>
                </a:lnTo>
                <a:lnTo>
                  <a:pt x="0" y="91924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6873317" y="1090553"/>
            <a:ext cx="385983" cy="385983"/>
          </a:xfrm>
          <a:custGeom>
            <a:avLst/>
            <a:gdLst/>
            <a:ahLst/>
            <a:cxnLst/>
            <a:rect r="r" b="b" t="t" l="l"/>
            <a:pathLst>
              <a:path h="385983" w="385983">
                <a:moveTo>
                  <a:pt x="0" y="0"/>
                </a:moveTo>
                <a:lnTo>
                  <a:pt x="385983" y="0"/>
                </a:lnTo>
                <a:lnTo>
                  <a:pt x="385983" y="385983"/>
                </a:lnTo>
                <a:lnTo>
                  <a:pt x="0" y="3859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281235" y="2984840"/>
            <a:ext cx="9861256"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ALTERNATE</a:t>
            </a:r>
          </a:p>
        </p:txBody>
      </p:sp>
      <p:sp>
        <p:nvSpPr>
          <p:cNvPr name="TextBox 11" id="11"/>
          <p:cNvSpPr txBox="true"/>
          <p:nvPr/>
        </p:nvSpPr>
        <p:spPr>
          <a:xfrm rot="0">
            <a:off x="487830" y="4381852"/>
            <a:ext cx="11483743" cy="5784840"/>
          </a:xfrm>
          <a:prstGeom prst="rect">
            <a:avLst/>
          </a:prstGeom>
        </p:spPr>
        <p:txBody>
          <a:bodyPr anchor="t" rtlCol="false" tIns="0" lIns="0" bIns="0" rIns="0">
            <a:spAutoFit/>
          </a:bodyPr>
          <a:lstStyle/>
          <a:p>
            <a:pPr algn="just">
              <a:lnSpc>
                <a:spcPts val="4503"/>
              </a:lnSpc>
            </a:pPr>
            <a:r>
              <a:rPr lang="en-US" sz="2649">
                <a:solidFill>
                  <a:srgbClr val="FFFFFF"/>
                </a:solidFill>
                <a:latin typeface="Poppins"/>
                <a:ea typeface="Poppins"/>
                <a:cs typeface="Poppins"/>
                <a:sym typeface="Poppins"/>
              </a:rPr>
              <a:t>Alternate is an online website where you can buy  gaming accessories such as mouse, mousepad,  keyboards, headphones, etc.</a:t>
            </a:r>
          </a:p>
          <a:p>
            <a:pPr algn="just">
              <a:lnSpc>
                <a:spcPts val="4503"/>
              </a:lnSpc>
            </a:pPr>
            <a:r>
              <a:rPr lang="en-US" sz="2649">
                <a:solidFill>
                  <a:srgbClr val="FFFFFF"/>
                </a:solidFill>
                <a:latin typeface="Poppins"/>
                <a:ea typeface="Poppins"/>
                <a:cs typeface="Poppins"/>
                <a:sym typeface="Poppins"/>
              </a:rPr>
              <a:t>It’s main objective is to provide an ALTERNATE platform for computer users to buy gadgets.</a:t>
            </a:r>
          </a:p>
          <a:p>
            <a:pPr algn="just">
              <a:lnSpc>
                <a:spcPts val="5183"/>
              </a:lnSpc>
            </a:pPr>
            <a:r>
              <a:rPr lang="en-US" b="true" sz="3049" u="sng">
                <a:solidFill>
                  <a:srgbClr val="FFFFFF"/>
                </a:solidFill>
                <a:latin typeface="Poppins Bold"/>
                <a:ea typeface="Poppins Bold"/>
                <a:cs typeface="Poppins Bold"/>
                <a:sym typeface="Poppins Bold"/>
              </a:rPr>
              <a:t>Behind the design and content:</a:t>
            </a:r>
          </a:p>
          <a:p>
            <a:pPr algn="just">
              <a:lnSpc>
                <a:spcPts val="4503"/>
              </a:lnSpc>
            </a:pPr>
            <a:r>
              <a:rPr lang="en-US" sz="2649">
                <a:solidFill>
                  <a:srgbClr val="FFFFFF"/>
                </a:solidFill>
                <a:latin typeface="Poppins"/>
                <a:ea typeface="Poppins"/>
                <a:cs typeface="Poppins"/>
                <a:sym typeface="Poppins"/>
              </a:rPr>
              <a:t>We provide a dark and light theme to improve the users experience. In this 21th-century, people want to buy computers accessories and gadgets that suits their style and with cheap prices, so here we are, with ALTERNATE. </a:t>
            </a:r>
          </a:p>
        </p:txBody>
      </p:sp>
      <p:sp>
        <p:nvSpPr>
          <p:cNvPr name="Freeform 12" id="12"/>
          <p:cNvSpPr/>
          <p:nvPr/>
        </p:nvSpPr>
        <p:spPr>
          <a:xfrm flipH="false" flipV="false" rot="0">
            <a:off x="0" y="0"/>
            <a:ext cx="2562471" cy="2405872"/>
          </a:xfrm>
          <a:custGeom>
            <a:avLst/>
            <a:gdLst/>
            <a:ahLst/>
            <a:cxnLst/>
            <a:rect r="r" b="b" t="t" l="l"/>
            <a:pathLst>
              <a:path h="2405872" w="2562471">
                <a:moveTo>
                  <a:pt x="0" y="0"/>
                </a:moveTo>
                <a:lnTo>
                  <a:pt x="2562471" y="0"/>
                </a:lnTo>
                <a:lnTo>
                  <a:pt x="2562471" y="2405872"/>
                </a:lnTo>
                <a:lnTo>
                  <a:pt x="0" y="2405872"/>
                </a:lnTo>
                <a:lnTo>
                  <a:pt x="0" y="0"/>
                </a:lnTo>
                <a:close/>
              </a:path>
            </a:pathLst>
          </a:custGeom>
          <a:blipFill>
            <a:blip r:embed="rId7"/>
            <a:stretch>
              <a:fillRect l="-11678" t="0" r="-16488" b="-9461"/>
            </a:stretch>
          </a:blipFill>
        </p:spPr>
      </p:sp>
    </p:spTree>
  </p:cSld>
  <p:clrMapOvr>
    <a:masterClrMapping/>
  </p:clrMapOvr>
  <p:transition spd="fast">
    <p:wipe dir="l"/>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651340" y="-304410"/>
            <a:ext cx="11990314" cy="12904404"/>
            <a:chOff x="0" y="0"/>
            <a:chExt cx="3157943" cy="3398691"/>
          </a:xfrm>
        </p:grpSpPr>
        <p:sp>
          <p:nvSpPr>
            <p:cNvPr name="Freeform 3" id="3"/>
            <p:cNvSpPr/>
            <p:nvPr/>
          </p:nvSpPr>
          <p:spPr>
            <a:xfrm flipH="false" flipV="false" rot="0">
              <a:off x="0" y="0"/>
              <a:ext cx="3157943" cy="3398691"/>
            </a:xfrm>
            <a:custGeom>
              <a:avLst/>
              <a:gdLst/>
              <a:ahLst/>
              <a:cxnLst/>
              <a:rect r="r" b="b" t="t" l="l"/>
              <a:pathLst>
                <a:path h="3398691" w="3157943">
                  <a:moveTo>
                    <a:pt x="1578971" y="3398691"/>
                  </a:moveTo>
                  <a:lnTo>
                    <a:pt x="3157943" y="0"/>
                  </a:lnTo>
                  <a:lnTo>
                    <a:pt x="0" y="0"/>
                  </a:lnTo>
                  <a:lnTo>
                    <a:pt x="1578971" y="3398691"/>
                  </a:lnTo>
                  <a:close/>
                </a:path>
              </a:pathLst>
            </a:custGeom>
            <a:gradFill rotWithShape="true">
              <a:gsLst>
                <a:gs pos="0">
                  <a:srgbClr val="000000">
                    <a:alpha val="100000"/>
                  </a:srgbClr>
                </a:gs>
                <a:gs pos="100000">
                  <a:srgbClr val="920000">
                    <a:alpha val="100000"/>
                  </a:srgbClr>
                </a:gs>
              </a:gsLst>
              <a:lin ang="0"/>
            </a:gradFill>
          </p:spPr>
        </p:sp>
        <p:sp>
          <p:nvSpPr>
            <p:cNvPr name="TextBox 4" id="4"/>
            <p:cNvSpPr txBox="true"/>
            <p:nvPr/>
          </p:nvSpPr>
          <p:spPr>
            <a:xfrm>
              <a:off x="493429" y="185614"/>
              <a:ext cx="2171086" cy="1635114"/>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0742072" y="-304410"/>
            <a:ext cx="10418152" cy="11329288"/>
            <a:chOff x="0" y="0"/>
            <a:chExt cx="654003" cy="711200"/>
          </a:xfrm>
        </p:grpSpPr>
        <p:sp>
          <p:nvSpPr>
            <p:cNvPr name="Freeform 6" id="6"/>
            <p:cNvSpPr/>
            <p:nvPr/>
          </p:nvSpPr>
          <p:spPr>
            <a:xfrm flipH="false" flipV="false" rot="0">
              <a:off x="0" y="0"/>
              <a:ext cx="654003" cy="711200"/>
            </a:xfrm>
            <a:custGeom>
              <a:avLst/>
              <a:gdLst/>
              <a:ahLst/>
              <a:cxnLst/>
              <a:rect r="r" b="b" t="t" l="l"/>
              <a:pathLst>
                <a:path h="711200" w="654003">
                  <a:moveTo>
                    <a:pt x="327002" y="711200"/>
                  </a:moveTo>
                  <a:lnTo>
                    <a:pt x="654003" y="0"/>
                  </a:lnTo>
                  <a:lnTo>
                    <a:pt x="0" y="0"/>
                  </a:lnTo>
                  <a:lnTo>
                    <a:pt x="327002" y="711200"/>
                  </a:lnTo>
                  <a:close/>
                </a:path>
              </a:pathLst>
            </a:custGeom>
            <a:blipFill>
              <a:blip r:embed="rId2"/>
              <a:stretch>
                <a:fillRect l="-31610" t="0" r="-31610" b="0"/>
              </a:stretch>
            </a:blipFill>
          </p:spPr>
        </p:sp>
      </p:grpSp>
      <p:sp>
        <p:nvSpPr>
          <p:cNvPr name="TextBox 7" id="7"/>
          <p:cNvSpPr txBox="true"/>
          <p:nvPr/>
        </p:nvSpPr>
        <p:spPr>
          <a:xfrm rot="0">
            <a:off x="0" y="2618462"/>
            <a:ext cx="8254219" cy="1708876"/>
          </a:xfrm>
          <a:prstGeom prst="rect">
            <a:avLst/>
          </a:prstGeom>
        </p:spPr>
        <p:txBody>
          <a:bodyPr anchor="t" rtlCol="false" tIns="0" lIns="0" bIns="0" rIns="0">
            <a:spAutoFit/>
          </a:bodyPr>
          <a:lstStyle/>
          <a:p>
            <a:pPr algn="r">
              <a:lnSpc>
                <a:spcPts val="13963"/>
              </a:lnSpc>
              <a:spcBef>
                <a:spcPct val="0"/>
              </a:spcBef>
            </a:pPr>
            <a:r>
              <a:rPr lang="en-US" sz="9974" i="true">
                <a:solidFill>
                  <a:srgbClr val="FFFFFF"/>
                </a:solidFill>
                <a:latin typeface="Anton Italics"/>
                <a:ea typeface="Anton Italics"/>
                <a:cs typeface="Anton Italics"/>
                <a:sym typeface="Anton Italics"/>
              </a:rPr>
              <a:t>WHAT MAKES US</a:t>
            </a:r>
          </a:p>
        </p:txBody>
      </p:sp>
      <p:sp>
        <p:nvSpPr>
          <p:cNvPr name="TextBox 8" id="8"/>
          <p:cNvSpPr txBox="true"/>
          <p:nvPr/>
        </p:nvSpPr>
        <p:spPr>
          <a:xfrm rot="0">
            <a:off x="8557078" y="2616759"/>
            <a:ext cx="4369988"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SPECIAL</a:t>
            </a:r>
          </a:p>
        </p:txBody>
      </p:sp>
      <p:sp>
        <p:nvSpPr>
          <p:cNvPr name="TextBox 9" id="9"/>
          <p:cNvSpPr txBox="true"/>
          <p:nvPr/>
        </p:nvSpPr>
        <p:spPr>
          <a:xfrm rot="0">
            <a:off x="660998" y="4391144"/>
            <a:ext cx="12266067" cy="3650089"/>
          </a:xfrm>
          <a:prstGeom prst="rect">
            <a:avLst/>
          </a:prstGeom>
        </p:spPr>
        <p:txBody>
          <a:bodyPr anchor="t" rtlCol="false" tIns="0" lIns="0" bIns="0" rIns="0">
            <a:spAutoFit/>
          </a:bodyPr>
          <a:lstStyle/>
          <a:p>
            <a:pPr algn="just">
              <a:lnSpc>
                <a:spcPts val="4840"/>
              </a:lnSpc>
            </a:pPr>
            <a:r>
              <a:rPr lang="en-US" sz="2847">
                <a:solidFill>
                  <a:srgbClr val="FFFFFF"/>
                </a:solidFill>
                <a:latin typeface="Poppins"/>
                <a:ea typeface="Poppins"/>
                <a:cs typeface="Poppins"/>
                <a:sym typeface="Poppins"/>
              </a:rPr>
              <a:t>We stay update with the recent gaming trends.</a:t>
            </a:r>
          </a:p>
          <a:p>
            <a:pPr algn="just">
              <a:lnSpc>
                <a:spcPts val="4840"/>
              </a:lnSpc>
            </a:pPr>
            <a:r>
              <a:rPr lang="en-US" sz="2847">
                <a:solidFill>
                  <a:srgbClr val="FFFFFF"/>
                </a:solidFill>
                <a:latin typeface="Poppins"/>
                <a:ea typeface="Poppins"/>
                <a:cs typeface="Poppins"/>
                <a:sym typeface="Poppins"/>
              </a:rPr>
              <a:t>We made it easy for users to use the website. For instance, user can check their shopping cart and choose the quantity they want.</a:t>
            </a:r>
          </a:p>
          <a:p>
            <a:pPr algn="just">
              <a:lnSpc>
                <a:spcPts val="4840"/>
              </a:lnSpc>
            </a:pPr>
            <a:r>
              <a:rPr lang="en-US" sz="2847">
                <a:solidFill>
                  <a:srgbClr val="FFFFFF"/>
                </a:solidFill>
                <a:latin typeface="Poppins"/>
                <a:ea typeface="Poppins"/>
                <a:cs typeface="Poppins"/>
                <a:sym typeface="Poppins"/>
              </a:rPr>
              <a:t>As a website that sells EVERY gaming accessories/gadgets, we categorized them very well for users to find what they want easier</a:t>
            </a:r>
          </a:p>
          <a:p>
            <a:pPr algn="just">
              <a:lnSpc>
                <a:spcPts val="4840"/>
              </a:lnSpc>
            </a:pPr>
            <a:r>
              <a:rPr lang="en-US" sz="2847">
                <a:solidFill>
                  <a:srgbClr val="FFFFFF"/>
                </a:solidFill>
                <a:latin typeface="Poppins"/>
                <a:ea typeface="Poppins"/>
                <a:cs typeface="Poppins"/>
                <a:sym typeface="Poppins"/>
              </a:rPr>
              <a:t>We keep track every item’s stock too!</a:t>
            </a:r>
          </a:p>
        </p:txBody>
      </p:sp>
      <p:sp>
        <p:nvSpPr>
          <p:cNvPr name="Freeform 10" id="10"/>
          <p:cNvSpPr/>
          <p:nvPr/>
        </p:nvSpPr>
        <p:spPr>
          <a:xfrm flipH="false" flipV="false" rot="0">
            <a:off x="0" y="0"/>
            <a:ext cx="2562471" cy="2405872"/>
          </a:xfrm>
          <a:custGeom>
            <a:avLst/>
            <a:gdLst/>
            <a:ahLst/>
            <a:cxnLst/>
            <a:rect r="r" b="b" t="t" l="l"/>
            <a:pathLst>
              <a:path h="2405872" w="2562471">
                <a:moveTo>
                  <a:pt x="0" y="0"/>
                </a:moveTo>
                <a:lnTo>
                  <a:pt x="2562471" y="0"/>
                </a:lnTo>
                <a:lnTo>
                  <a:pt x="2562471" y="2405872"/>
                </a:lnTo>
                <a:lnTo>
                  <a:pt x="0" y="2405872"/>
                </a:lnTo>
                <a:lnTo>
                  <a:pt x="0" y="0"/>
                </a:lnTo>
                <a:close/>
              </a:path>
            </a:pathLst>
          </a:custGeom>
          <a:blipFill>
            <a:blip r:embed="rId3"/>
            <a:stretch>
              <a:fillRect l="-11678" t="0" r="-16488" b="-9461"/>
            </a:stretch>
          </a:blipFill>
        </p:spPr>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682096">
            <a:off x="5817789" y="-1848435"/>
            <a:ext cx="6764685" cy="13231396"/>
            <a:chOff x="0" y="0"/>
            <a:chExt cx="1781645" cy="3484812"/>
          </a:xfrm>
        </p:grpSpPr>
        <p:sp>
          <p:nvSpPr>
            <p:cNvPr name="Freeform 3" id="3"/>
            <p:cNvSpPr/>
            <p:nvPr/>
          </p:nvSpPr>
          <p:spPr>
            <a:xfrm flipH="false" flipV="false" rot="0">
              <a:off x="0" y="0"/>
              <a:ext cx="1781645" cy="3484812"/>
            </a:xfrm>
            <a:custGeom>
              <a:avLst/>
              <a:gdLst/>
              <a:ahLst/>
              <a:cxnLst/>
              <a:rect r="r" b="b" t="t" l="l"/>
              <a:pathLst>
                <a:path h="3484812" w="1781645">
                  <a:moveTo>
                    <a:pt x="203200" y="0"/>
                  </a:moveTo>
                  <a:lnTo>
                    <a:pt x="1781645" y="0"/>
                  </a:lnTo>
                  <a:lnTo>
                    <a:pt x="1578445" y="3484812"/>
                  </a:lnTo>
                  <a:lnTo>
                    <a:pt x="0" y="3484812"/>
                  </a:lnTo>
                  <a:lnTo>
                    <a:pt x="203200" y="0"/>
                  </a:lnTo>
                  <a:close/>
                </a:path>
              </a:pathLst>
            </a:custGeom>
            <a:gradFill rotWithShape="true">
              <a:gsLst>
                <a:gs pos="0">
                  <a:srgbClr val="000000">
                    <a:alpha val="100000"/>
                  </a:srgbClr>
                </a:gs>
                <a:gs pos="100000">
                  <a:srgbClr val="920000">
                    <a:alpha val="100000"/>
                  </a:srgbClr>
                </a:gs>
              </a:gsLst>
              <a:lin ang="0"/>
            </a:gradFill>
          </p:spPr>
        </p:sp>
        <p:sp>
          <p:nvSpPr>
            <p:cNvPr name="TextBox 4" id="4"/>
            <p:cNvSpPr txBox="true"/>
            <p:nvPr/>
          </p:nvSpPr>
          <p:spPr>
            <a:xfrm>
              <a:off x="101600" y="-57150"/>
              <a:ext cx="1578445" cy="3541962"/>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5114695" y="-513675"/>
            <a:ext cx="8058610" cy="11314350"/>
            <a:chOff x="0" y="0"/>
            <a:chExt cx="9753825" cy="13694444"/>
          </a:xfrm>
        </p:grpSpPr>
        <p:sp>
          <p:nvSpPr>
            <p:cNvPr name="Freeform 6" id="6"/>
            <p:cNvSpPr/>
            <p:nvPr/>
          </p:nvSpPr>
          <p:spPr>
            <a:xfrm flipH="false" flipV="false" rot="0">
              <a:off x="0" y="0"/>
              <a:ext cx="9753825" cy="13694445"/>
            </a:xfrm>
            <a:custGeom>
              <a:avLst/>
              <a:gdLst/>
              <a:ahLst/>
              <a:cxnLst/>
              <a:rect r="r" b="b" t="t" l="l"/>
              <a:pathLst>
                <a:path h="13694445" w="9753825">
                  <a:moveTo>
                    <a:pt x="9753825" y="0"/>
                  </a:moveTo>
                  <a:lnTo>
                    <a:pt x="6243989" y="13694445"/>
                  </a:lnTo>
                  <a:lnTo>
                    <a:pt x="0" y="13694445"/>
                  </a:lnTo>
                  <a:lnTo>
                    <a:pt x="3468980" y="0"/>
                  </a:lnTo>
                  <a:lnTo>
                    <a:pt x="9753825" y="0"/>
                  </a:lnTo>
                  <a:close/>
                </a:path>
              </a:pathLst>
            </a:custGeom>
            <a:blipFill>
              <a:blip r:embed="rId2"/>
              <a:stretch>
                <a:fillRect l="-55366" t="0" r="-55366" b="0"/>
              </a:stretch>
            </a:blipFill>
          </p:spPr>
        </p:sp>
      </p:grpSp>
      <p:sp>
        <p:nvSpPr>
          <p:cNvPr name="TextBox 7" id="7"/>
          <p:cNvSpPr txBox="true"/>
          <p:nvPr/>
        </p:nvSpPr>
        <p:spPr>
          <a:xfrm rot="0">
            <a:off x="1294898" y="2570736"/>
            <a:ext cx="2709805" cy="1710542"/>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OUR</a:t>
            </a:r>
          </a:p>
        </p:txBody>
      </p:sp>
      <p:sp>
        <p:nvSpPr>
          <p:cNvPr name="TextBox 8" id="8"/>
          <p:cNvSpPr txBox="true"/>
          <p:nvPr/>
        </p:nvSpPr>
        <p:spPr>
          <a:xfrm rot="0">
            <a:off x="388457" y="3869151"/>
            <a:ext cx="6614836" cy="3483998"/>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INSPIRATION &amp; BACKGROUND</a:t>
            </a:r>
          </a:p>
        </p:txBody>
      </p:sp>
      <p:sp>
        <p:nvSpPr>
          <p:cNvPr name="Freeform 9" id="9"/>
          <p:cNvSpPr/>
          <p:nvPr/>
        </p:nvSpPr>
        <p:spPr>
          <a:xfrm flipH="false" flipV="true" rot="0">
            <a:off x="2524889" y="3231225"/>
            <a:ext cx="4110421" cy="919240"/>
          </a:xfrm>
          <a:custGeom>
            <a:avLst/>
            <a:gdLst/>
            <a:ahLst/>
            <a:cxnLst/>
            <a:rect r="r" b="b" t="t" l="l"/>
            <a:pathLst>
              <a:path h="919240" w="4110421">
                <a:moveTo>
                  <a:pt x="0" y="919240"/>
                </a:moveTo>
                <a:lnTo>
                  <a:pt x="4110421" y="919240"/>
                </a:lnTo>
                <a:lnTo>
                  <a:pt x="4110421" y="0"/>
                </a:lnTo>
                <a:lnTo>
                  <a:pt x="0" y="0"/>
                </a:lnTo>
                <a:lnTo>
                  <a:pt x="0" y="91924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6873317" y="1090553"/>
            <a:ext cx="385983" cy="385983"/>
          </a:xfrm>
          <a:custGeom>
            <a:avLst/>
            <a:gdLst/>
            <a:ahLst/>
            <a:cxnLst/>
            <a:rect r="r" b="b" t="t" l="l"/>
            <a:pathLst>
              <a:path h="385983" w="385983">
                <a:moveTo>
                  <a:pt x="0" y="0"/>
                </a:moveTo>
                <a:lnTo>
                  <a:pt x="385983" y="0"/>
                </a:lnTo>
                <a:lnTo>
                  <a:pt x="385983" y="385983"/>
                </a:lnTo>
                <a:lnTo>
                  <a:pt x="0" y="3859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3132868" y="2732750"/>
            <a:ext cx="4233212" cy="4233212"/>
          </a:xfrm>
          <a:custGeom>
            <a:avLst/>
            <a:gdLst/>
            <a:ahLst/>
            <a:cxnLst/>
            <a:rect r="r" b="b" t="t" l="l"/>
            <a:pathLst>
              <a:path h="4233212" w="4233212">
                <a:moveTo>
                  <a:pt x="0" y="0"/>
                </a:moveTo>
                <a:lnTo>
                  <a:pt x="4233212" y="0"/>
                </a:lnTo>
                <a:lnTo>
                  <a:pt x="4233212" y="4233212"/>
                </a:lnTo>
                <a:lnTo>
                  <a:pt x="0" y="4233212"/>
                </a:lnTo>
                <a:lnTo>
                  <a:pt x="0" y="0"/>
                </a:lnTo>
                <a:close/>
              </a:path>
            </a:pathLst>
          </a:custGeom>
          <a:blipFill>
            <a:blip r:embed="rId7"/>
            <a:stretch>
              <a:fillRect l="0" t="0" r="0" b="0"/>
            </a:stretch>
          </a:blipFill>
        </p:spPr>
      </p:sp>
      <p:sp>
        <p:nvSpPr>
          <p:cNvPr name="TextBox 12" id="12"/>
          <p:cNvSpPr txBox="true"/>
          <p:nvPr/>
        </p:nvSpPr>
        <p:spPr>
          <a:xfrm rot="0">
            <a:off x="12946801" y="2272522"/>
            <a:ext cx="4866020" cy="1992708"/>
          </a:xfrm>
          <a:prstGeom prst="rect">
            <a:avLst/>
          </a:prstGeom>
        </p:spPr>
        <p:txBody>
          <a:bodyPr anchor="t" rtlCol="false" tIns="0" lIns="0" bIns="0" rIns="0">
            <a:spAutoFit/>
          </a:bodyPr>
          <a:lstStyle/>
          <a:p>
            <a:pPr algn="just">
              <a:lnSpc>
                <a:spcPts val="3982"/>
              </a:lnSpc>
            </a:pPr>
            <a:r>
              <a:rPr lang="en-US" sz="2342">
                <a:solidFill>
                  <a:srgbClr val="FFFFFF"/>
                </a:solidFill>
                <a:latin typeface="Poppins"/>
                <a:ea typeface="Poppins"/>
                <a:cs typeface="Poppins"/>
                <a:sym typeface="Poppins"/>
              </a:rPr>
              <a:t>The website Alternate is inspired by Razer™,  the world’s leading lifestyle brand made For Gamers. By Gamers. </a:t>
            </a:r>
          </a:p>
        </p:txBody>
      </p:sp>
      <p:sp>
        <p:nvSpPr>
          <p:cNvPr name="TextBox 13" id="13"/>
          <p:cNvSpPr txBox="true"/>
          <p:nvPr/>
        </p:nvSpPr>
        <p:spPr>
          <a:xfrm rot="0">
            <a:off x="13173305" y="1898748"/>
            <a:ext cx="3249980" cy="443477"/>
          </a:xfrm>
          <a:prstGeom prst="rect">
            <a:avLst/>
          </a:prstGeom>
        </p:spPr>
        <p:txBody>
          <a:bodyPr anchor="t" rtlCol="false" tIns="0" lIns="0" bIns="0" rIns="0">
            <a:spAutoFit/>
          </a:bodyPr>
          <a:lstStyle/>
          <a:p>
            <a:pPr algn="l">
              <a:lnSpc>
                <a:spcPts val="3443"/>
              </a:lnSpc>
            </a:pPr>
            <a:r>
              <a:rPr lang="en-US" sz="3130" b="true">
                <a:solidFill>
                  <a:srgbClr val="FFFFFF"/>
                </a:solidFill>
                <a:latin typeface="Inter Ultra-Bold"/>
                <a:ea typeface="Inter Ultra-Bold"/>
                <a:cs typeface="Inter Ultra-Bold"/>
                <a:sym typeface="Inter Ultra-Bold"/>
              </a:rPr>
              <a:t>INSPIRATION</a:t>
            </a:r>
          </a:p>
        </p:txBody>
      </p:sp>
      <p:sp>
        <p:nvSpPr>
          <p:cNvPr name="TextBox 14" id="14"/>
          <p:cNvSpPr txBox="true"/>
          <p:nvPr/>
        </p:nvSpPr>
        <p:spPr>
          <a:xfrm rot="0">
            <a:off x="12390120" y="5734975"/>
            <a:ext cx="3700012" cy="439801"/>
          </a:xfrm>
          <a:prstGeom prst="rect">
            <a:avLst/>
          </a:prstGeom>
        </p:spPr>
        <p:txBody>
          <a:bodyPr anchor="t" rtlCol="false" tIns="0" lIns="0" bIns="0" rIns="0">
            <a:spAutoFit/>
          </a:bodyPr>
          <a:lstStyle/>
          <a:p>
            <a:pPr algn="l">
              <a:lnSpc>
                <a:spcPts val="3442"/>
              </a:lnSpc>
            </a:pPr>
            <a:r>
              <a:rPr lang="en-US" sz="3129" b="true">
                <a:solidFill>
                  <a:srgbClr val="FFFFFF"/>
                </a:solidFill>
                <a:latin typeface="Inter Ultra-Bold"/>
                <a:ea typeface="Inter Ultra-Bold"/>
                <a:cs typeface="Inter Ultra-Bold"/>
                <a:sym typeface="Inter Ultra-Bold"/>
              </a:rPr>
              <a:t>BACKGROUND</a:t>
            </a:r>
          </a:p>
        </p:txBody>
      </p:sp>
      <p:sp>
        <p:nvSpPr>
          <p:cNvPr name="TextBox 15" id="15"/>
          <p:cNvSpPr txBox="true"/>
          <p:nvPr/>
        </p:nvSpPr>
        <p:spPr>
          <a:xfrm rot="0">
            <a:off x="12142834" y="6108101"/>
            <a:ext cx="5669987" cy="3890923"/>
          </a:xfrm>
          <a:prstGeom prst="rect">
            <a:avLst/>
          </a:prstGeom>
        </p:spPr>
        <p:txBody>
          <a:bodyPr anchor="t" rtlCol="false" tIns="0" lIns="0" bIns="0" rIns="0">
            <a:spAutoFit/>
          </a:bodyPr>
          <a:lstStyle/>
          <a:p>
            <a:pPr algn="just">
              <a:lnSpc>
                <a:spcPts val="3869"/>
              </a:lnSpc>
            </a:pPr>
            <a:r>
              <a:rPr lang="en-US" sz="2276">
                <a:solidFill>
                  <a:srgbClr val="FFFFFF"/>
                </a:solidFill>
                <a:latin typeface="Poppins"/>
                <a:ea typeface="Poppins"/>
                <a:cs typeface="Poppins"/>
                <a:sym typeface="Poppins"/>
              </a:rPr>
              <a:t>We wish to create an alternate platform for fellow gamers to buy from. With more offers and products from many big companies, we hope every  users can find the item that satisfies the requirements for them. We believe in that “Life’s Simple” and it motivates us to make other’s life more simple.</a:t>
            </a:r>
          </a:p>
        </p:txBody>
      </p:sp>
      <p:sp>
        <p:nvSpPr>
          <p:cNvPr name="Freeform 16" id="16"/>
          <p:cNvSpPr/>
          <p:nvPr/>
        </p:nvSpPr>
        <p:spPr>
          <a:xfrm flipH="false" flipV="false" rot="0">
            <a:off x="0" y="0"/>
            <a:ext cx="2562471" cy="2405872"/>
          </a:xfrm>
          <a:custGeom>
            <a:avLst/>
            <a:gdLst/>
            <a:ahLst/>
            <a:cxnLst/>
            <a:rect r="r" b="b" t="t" l="l"/>
            <a:pathLst>
              <a:path h="2405872" w="2562471">
                <a:moveTo>
                  <a:pt x="0" y="0"/>
                </a:moveTo>
                <a:lnTo>
                  <a:pt x="2562471" y="0"/>
                </a:lnTo>
                <a:lnTo>
                  <a:pt x="2562471" y="2405872"/>
                </a:lnTo>
                <a:lnTo>
                  <a:pt x="0" y="2405872"/>
                </a:lnTo>
                <a:lnTo>
                  <a:pt x="0" y="0"/>
                </a:lnTo>
                <a:close/>
              </a:path>
            </a:pathLst>
          </a:custGeom>
          <a:blipFill>
            <a:blip r:embed="rId8"/>
            <a:stretch>
              <a:fillRect l="-11678" t="0" r="-16488" b="-9461"/>
            </a:stretch>
          </a:blipFill>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1350185">
            <a:off x="10476141" y="-2154402"/>
            <a:ext cx="1575717" cy="8402728"/>
            <a:chOff x="0" y="0"/>
            <a:chExt cx="415004" cy="2213064"/>
          </a:xfrm>
        </p:grpSpPr>
        <p:sp>
          <p:nvSpPr>
            <p:cNvPr name="Freeform 3" id="3"/>
            <p:cNvSpPr/>
            <p:nvPr/>
          </p:nvSpPr>
          <p:spPr>
            <a:xfrm flipH="false" flipV="false" rot="0">
              <a:off x="0" y="0"/>
              <a:ext cx="415004" cy="2213064"/>
            </a:xfrm>
            <a:custGeom>
              <a:avLst/>
              <a:gdLst/>
              <a:ahLst/>
              <a:cxnLst/>
              <a:rect r="r" b="b" t="t" l="l"/>
              <a:pathLst>
                <a:path h="2213064" w="415004">
                  <a:moveTo>
                    <a:pt x="203200" y="0"/>
                  </a:moveTo>
                  <a:lnTo>
                    <a:pt x="415004" y="0"/>
                  </a:lnTo>
                  <a:lnTo>
                    <a:pt x="211804" y="2213064"/>
                  </a:lnTo>
                  <a:lnTo>
                    <a:pt x="0" y="2213064"/>
                  </a:lnTo>
                  <a:lnTo>
                    <a:pt x="203200" y="0"/>
                  </a:lnTo>
                  <a:close/>
                </a:path>
              </a:pathLst>
            </a:custGeom>
            <a:gradFill rotWithShape="true">
              <a:gsLst>
                <a:gs pos="0">
                  <a:srgbClr val="000000">
                    <a:alpha val="100000"/>
                  </a:srgbClr>
                </a:gs>
                <a:gs pos="100000">
                  <a:srgbClr val="920000">
                    <a:alpha val="100000"/>
                  </a:srgbClr>
                </a:gs>
              </a:gsLst>
              <a:lin ang="0"/>
            </a:gradFill>
          </p:spPr>
        </p:sp>
        <p:sp>
          <p:nvSpPr>
            <p:cNvPr name="TextBox 4" id="4"/>
            <p:cNvSpPr txBox="true"/>
            <p:nvPr/>
          </p:nvSpPr>
          <p:spPr>
            <a:xfrm>
              <a:off x="101600" y="-57150"/>
              <a:ext cx="211804" cy="2270214"/>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6915708" y="-513675"/>
            <a:ext cx="16918168" cy="11314350"/>
            <a:chOff x="0" y="0"/>
            <a:chExt cx="20477086" cy="13694444"/>
          </a:xfrm>
        </p:grpSpPr>
        <p:sp>
          <p:nvSpPr>
            <p:cNvPr name="Freeform 6" id="6"/>
            <p:cNvSpPr/>
            <p:nvPr/>
          </p:nvSpPr>
          <p:spPr>
            <a:xfrm flipH="false" flipV="false" rot="0">
              <a:off x="0" y="0"/>
              <a:ext cx="20477085" cy="13694445"/>
            </a:xfrm>
            <a:custGeom>
              <a:avLst/>
              <a:gdLst/>
              <a:ahLst/>
              <a:cxnLst/>
              <a:rect r="r" b="b" t="t" l="l"/>
              <a:pathLst>
                <a:path h="13694445" w="20477085">
                  <a:moveTo>
                    <a:pt x="20477085" y="0"/>
                  </a:moveTo>
                  <a:lnTo>
                    <a:pt x="13108572" y="13694445"/>
                  </a:lnTo>
                  <a:lnTo>
                    <a:pt x="0" y="13694445"/>
                  </a:lnTo>
                  <a:lnTo>
                    <a:pt x="7282742" y="0"/>
                  </a:lnTo>
                  <a:lnTo>
                    <a:pt x="20477085" y="0"/>
                  </a:lnTo>
                  <a:close/>
                </a:path>
              </a:pathLst>
            </a:custGeom>
            <a:blipFill>
              <a:blip r:embed="rId2"/>
              <a:stretch>
                <a:fillRect l="-189" t="0" r="-189" b="0"/>
              </a:stretch>
            </a:blipFill>
          </p:spPr>
        </p:sp>
      </p:grpSp>
      <p:sp>
        <p:nvSpPr>
          <p:cNvPr name="TextBox 7" id="7"/>
          <p:cNvSpPr txBox="true"/>
          <p:nvPr/>
        </p:nvSpPr>
        <p:spPr>
          <a:xfrm rot="0">
            <a:off x="1556745" y="1856462"/>
            <a:ext cx="6640533"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TARGET</a:t>
            </a:r>
          </a:p>
        </p:txBody>
      </p:sp>
      <p:sp>
        <p:nvSpPr>
          <p:cNvPr name="TextBox 8" id="8"/>
          <p:cNvSpPr txBox="true"/>
          <p:nvPr/>
        </p:nvSpPr>
        <p:spPr>
          <a:xfrm rot="0">
            <a:off x="1481667" y="3281583"/>
            <a:ext cx="5434041"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AUDIENCE</a:t>
            </a:r>
          </a:p>
        </p:txBody>
      </p:sp>
      <p:grpSp>
        <p:nvGrpSpPr>
          <p:cNvPr name="Group 9" id="9"/>
          <p:cNvGrpSpPr/>
          <p:nvPr/>
        </p:nvGrpSpPr>
        <p:grpSpPr>
          <a:xfrm rot="0">
            <a:off x="1294898" y="5143500"/>
            <a:ext cx="5844183" cy="4407764"/>
            <a:chOff x="0" y="0"/>
            <a:chExt cx="1539209" cy="1160892"/>
          </a:xfrm>
        </p:grpSpPr>
        <p:sp>
          <p:nvSpPr>
            <p:cNvPr name="Freeform 10" id="10"/>
            <p:cNvSpPr/>
            <p:nvPr/>
          </p:nvSpPr>
          <p:spPr>
            <a:xfrm flipH="false" flipV="false" rot="0">
              <a:off x="0" y="0"/>
              <a:ext cx="1539209" cy="1160893"/>
            </a:xfrm>
            <a:custGeom>
              <a:avLst/>
              <a:gdLst/>
              <a:ahLst/>
              <a:cxnLst/>
              <a:rect r="r" b="b" t="t" l="l"/>
              <a:pathLst>
                <a:path h="1160893" w="1539209">
                  <a:moveTo>
                    <a:pt x="0" y="0"/>
                  </a:moveTo>
                  <a:lnTo>
                    <a:pt x="1539209" y="0"/>
                  </a:lnTo>
                  <a:lnTo>
                    <a:pt x="1539209" y="1160893"/>
                  </a:lnTo>
                  <a:lnTo>
                    <a:pt x="0" y="1160893"/>
                  </a:lnTo>
                  <a:close/>
                </a:path>
              </a:pathLst>
            </a:custGeom>
            <a:gradFill rotWithShape="true">
              <a:gsLst>
                <a:gs pos="0">
                  <a:srgbClr val="000000">
                    <a:alpha val="100000"/>
                  </a:srgbClr>
                </a:gs>
                <a:gs pos="100000">
                  <a:srgbClr val="920000">
                    <a:alpha val="100000"/>
                  </a:srgbClr>
                </a:gs>
              </a:gsLst>
              <a:lin ang="0"/>
            </a:gradFill>
            <a:ln w="9525" cap="sq">
              <a:solidFill>
                <a:srgbClr val="FFFFFF"/>
              </a:solidFill>
              <a:prstDash val="solid"/>
              <a:miter/>
            </a:ln>
          </p:spPr>
        </p:sp>
        <p:sp>
          <p:nvSpPr>
            <p:cNvPr name="TextBox 11" id="11"/>
            <p:cNvSpPr txBox="true"/>
            <p:nvPr/>
          </p:nvSpPr>
          <p:spPr>
            <a:xfrm>
              <a:off x="0" y="-57150"/>
              <a:ext cx="1539209" cy="1218042"/>
            </a:xfrm>
            <a:prstGeom prst="rect">
              <a:avLst/>
            </a:prstGeom>
          </p:spPr>
          <p:txBody>
            <a:bodyPr anchor="ctr" rtlCol="false" tIns="50800" lIns="50800" bIns="50800" rIns="50800"/>
            <a:lstStyle/>
            <a:p>
              <a:pPr algn="ctr">
                <a:lnSpc>
                  <a:spcPts val="3220"/>
                </a:lnSpc>
              </a:pPr>
            </a:p>
          </p:txBody>
        </p:sp>
      </p:grpSp>
      <p:grpSp>
        <p:nvGrpSpPr>
          <p:cNvPr name="Group 12" id="12"/>
          <p:cNvGrpSpPr/>
          <p:nvPr/>
        </p:nvGrpSpPr>
        <p:grpSpPr>
          <a:xfrm rot="0">
            <a:off x="7582426" y="5143500"/>
            <a:ext cx="6270953" cy="4407764"/>
            <a:chOff x="0" y="0"/>
            <a:chExt cx="1651609" cy="1160892"/>
          </a:xfrm>
        </p:grpSpPr>
        <p:sp>
          <p:nvSpPr>
            <p:cNvPr name="Freeform 13" id="13"/>
            <p:cNvSpPr/>
            <p:nvPr/>
          </p:nvSpPr>
          <p:spPr>
            <a:xfrm flipH="false" flipV="false" rot="0">
              <a:off x="0" y="0"/>
              <a:ext cx="1651609" cy="1160893"/>
            </a:xfrm>
            <a:custGeom>
              <a:avLst/>
              <a:gdLst/>
              <a:ahLst/>
              <a:cxnLst/>
              <a:rect r="r" b="b" t="t" l="l"/>
              <a:pathLst>
                <a:path h="1160893" w="1651609">
                  <a:moveTo>
                    <a:pt x="0" y="0"/>
                  </a:moveTo>
                  <a:lnTo>
                    <a:pt x="1651609" y="0"/>
                  </a:lnTo>
                  <a:lnTo>
                    <a:pt x="1651609" y="1160893"/>
                  </a:lnTo>
                  <a:lnTo>
                    <a:pt x="0" y="1160893"/>
                  </a:lnTo>
                  <a:close/>
                </a:path>
              </a:pathLst>
            </a:custGeom>
            <a:gradFill rotWithShape="true">
              <a:gsLst>
                <a:gs pos="0">
                  <a:srgbClr val="000000">
                    <a:alpha val="100000"/>
                  </a:srgbClr>
                </a:gs>
                <a:gs pos="100000">
                  <a:srgbClr val="920000">
                    <a:alpha val="100000"/>
                  </a:srgbClr>
                </a:gs>
              </a:gsLst>
              <a:lin ang="0"/>
            </a:gradFill>
            <a:ln w="9525" cap="sq">
              <a:solidFill>
                <a:srgbClr val="FFFFFF"/>
              </a:solidFill>
              <a:prstDash val="solid"/>
              <a:miter/>
            </a:ln>
          </p:spPr>
        </p:sp>
        <p:sp>
          <p:nvSpPr>
            <p:cNvPr name="TextBox 14" id="14"/>
            <p:cNvSpPr txBox="true"/>
            <p:nvPr/>
          </p:nvSpPr>
          <p:spPr>
            <a:xfrm>
              <a:off x="0" y="-57150"/>
              <a:ext cx="1651609" cy="1218042"/>
            </a:xfrm>
            <a:prstGeom prst="rect">
              <a:avLst/>
            </a:prstGeom>
          </p:spPr>
          <p:txBody>
            <a:bodyPr anchor="ctr" rtlCol="false" tIns="50800" lIns="50800" bIns="50800" rIns="50800"/>
            <a:lstStyle/>
            <a:p>
              <a:pPr algn="ctr">
                <a:lnSpc>
                  <a:spcPts val="3220"/>
                </a:lnSpc>
              </a:pPr>
            </a:p>
          </p:txBody>
        </p:sp>
      </p:grpSp>
      <p:sp>
        <p:nvSpPr>
          <p:cNvPr name="TextBox 15" id="15"/>
          <p:cNvSpPr txBox="true"/>
          <p:nvPr/>
        </p:nvSpPr>
        <p:spPr>
          <a:xfrm rot="0">
            <a:off x="1444125" y="6294446"/>
            <a:ext cx="5509123" cy="3256818"/>
          </a:xfrm>
          <a:prstGeom prst="rect">
            <a:avLst/>
          </a:prstGeom>
        </p:spPr>
        <p:txBody>
          <a:bodyPr anchor="t" rtlCol="false" tIns="0" lIns="0" bIns="0" rIns="0">
            <a:spAutoFit/>
          </a:bodyPr>
          <a:lstStyle/>
          <a:p>
            <a:pPr algn="just">
              <a:lnSpc>
                <a:spcPts val="3731"/>
              </a:lnSpc>
            </a:pPr>
            <a:r>
              <a:rPr lang="en-US" sz="2195">
                <a:solidFill>
                  <a:srgbClr val="FFFFFF"/>
                </a:solidFill>
                <a:latin typeface="Poppins"/>
                <a:ea typeface="Poppins"/>
                <a:cs typeface="Poppins"/>
                <a:sym typeface="Poppins"/>
              </a:rPr>
              <a:t>They’re drawn to trendy, visually appealing accessories (e.g., RGB headsets, themed mousepads) and budget-friendly options. X users often share setups with aesthetic gear, showing this group values style.</a:t>
            </a:r>
          </a:p>
          <a:p>
            <a:pPr algn="just">
              <a:lnSpc>
                <a:spcPts val="3731"/>
              </a:lnSpc>
            </a:pPr>
          </a:p>
        </p:txBody>
      </p:sp>
      <p:sp>
        <p:nvSpPr>
          <p:cNvPr name="TextBox 16" id="16"/>
          <p:cNvSpPr txBox="true"/>
          <p:nvPr/>
        </p:nvSpPr>
        <p:spPr>
          <a:xfrm rot="0">
            <a:off x="1556745" y="5493660"/>
            <a:ext cx="4194340" cy="1302828"/>
          </a:xfrm>
          <a:prstGeom prst="rect">
            <a:avLst/>
          </a:prstGeom>
        </p:spPr>
        <p:txBody>
          <a:bodyPr anchor="t" rtlCol="false" tIns="0" lIns="0" bIns="0" rIns="0">
            <a:spAutoFit/>
          </a:bodyPr>
          <a:lstStyle/>
          <a:p>
            <a:pPr algn="l">
              <a:lnSpc>
                <a:spcPts val="3405"/>
              </a:lnSpc>
            </a:pPr>
            <a:r>
              <a:rPr lang="en-US" sz="3096" b="true">
                <a:solidFill>
                  <a:srgbClr val="FFFFFF"/>
                </a:solidFill>
                <a:latin typeface="Inter Ultra-Bold"/>
                <a:ea typeface="Inter Ultra-Bold"/>
                <a:cs typeface="Inter Ultra-Bold"/>
                <a:sym typeface="Inter Ultra-Bold"/>
              </a:rPr>
              <a:t>CASUAL GAMERS (AGES 16–40)</a:t>
            </a:r>
          </a:p>
          <a:p>
            <a:pPr algn="l">
              <a:lnSpc>
                <a:spcPts val="3405"/>
              </a:lnSpc>
            </a:pPr>
          </a:p>
        </p:txBody>
      </p:sp>
      <p:sp>
        <p:nvSpPr>
          <p:cNvPr name="Freeform 17" id="17"/>
          <p:cNvSpPr/>
          <p:nvPr/>
        </p:nvSpPr>
        <p:spPr>
          <a:xfrm flipH="false" flipV="true" rot="0">
            <a:off x="3695875" y="2807001"/>
            <a:ext cx="4110421" cy="919240"/>
          </a:xfrm>
          <a:custGeom>
            <a:avLst/>
            <a:gdLst/>
            <a:ahLst/>
            <a:cxnLst/>
            <a:rect r="r" b="b" t="t" l="l"/>
            <a:pathLst>
              <a:path h="919240" w="4110421">
                <a:moveTo>
                  <a:pt x="0" y="919240"/>
                </a:moveTo>
                <a:lnTo>
                  <a:pt x="4110421" y="919240"/>
                </a:lnTo>
                <a:lnTo>
                  <a:pt x="4110421" y="0"/>
                </a:lnTo>
                <a:lnTo>
                  <a:pt x="0" y="0"/>
                </a:lnTo>
                <a:lnTo>
                  <a:pt x="0" y="91924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7699686" y="5279901"/>
            <a:ext cx="6153693" cy="1730346"/>
          </a:xfrm>
          <a:prstGeom prst="rect">
            <a:avLst/>
          </a:prstGeom>
        </p:spPr>
        <p:txBody>
          <a:bodyPr anchor="t" rtlCol="false" tIns="0" lIns="0" bIns="0" rIns="0">
            <a:spAutoFit/>
          </a:bodyPr>
          <a:lstStyle/>
          <a:p>
            <a:pPr algn="l">
              <a:lnSpc>
                <a:spcPts val="3405"/>
              </a:lnSpc>
            </a:pPr>
            <a:r>
              <a:rPr lang="en-US" sz="3096" b="true">
                <a:solidFill>
                  <a:srgbClr val="FFFFFF"/>
                </a:solidFill>
                <a:latin typeface="Inter Ultra-Bold"/>
                <a:ea typeface="Inter Ultra-Bold"/>
                <a:cs typeface="Inter Ultra-Bold"/>
                <a:sym typeface="Inter Ultra-Bold"/>
              </a:rPr>
              <a:t>GAMING CONTENT CREATORS AND STREAMERS</a:t>
            </a:r>
          </a:p>
          <a:p>
            <a:pPr algn="l">
              <a:lnSpc>
                <a:spcPts val="3405"/>
              </a:lnSpc>
            </a:pPr>
            <a:r>
              <a:rPr lang="en-US" sz="3096" b="true">
                <a:solidFill>
                  <a:srgbClr val="FFFFFF"/>
                </a:solidFill>
                <a:latin typeface="Inter Ultra-Bold"/>
                <a:ea typeface="Inter Ultra-Bold"/>
                <a:cs typeface="Inter Ultra-Bold"/>
                <a:sym typeface="Inter Ultra-Bold"/>
              </a:rPr>
              <a:t> (AGES 18–30)</a:t>
            </a:r>
          </a:p>
          <a:p>
            <a:pPr algn="l">
              <a:lnSpc>
                <a:spcPts val="3405"/>
              </a:lnSpc>
            </a:pPr>
          </a:p>
        </p:txBody>
      </p:sp>
      <p:sp>
        <p:nvSpPr>
          <p:cNvPr name="TextBox 19" id="19"/>
          <p:cNvSpPr txBox="true"/>
          <p:nvPr/>
        </p:nvSpPr>
        <p:spPr>
          <a:xfrm rot="0">
            <a:off x="7699686" y="6511506"/>
            <a:ext cx="5900186" cy="3025683"/>
          </a:xfrm>
          <a:prstGeom prst="rect">
            <a:avLst/>
          </a:prstGeom>
        </p:spPr>
        <p:txBody>
          <a:bodyPr anchor="t" rtlCol="false" tIns="0" lIns="0" bIns="0" rIns="0">
            <a:spAutoFit/>
          </a:bodyPr>
          <a:lstStyle/>
          <a:p>
            <a:pPr algn="just">
              <a:lnSpc>
                <a:spcPts val="4071"/>
              </a:lnSpc>
            </a:pPr>
            <a:r>
              <a:rPr lang="en-US" sz="2395">
                <a:solidFill>
                  <a:srgbClr val="FFFFFF"/>
                </a:solidFill>
                <a:latin typeface="Poppins"/>
                <a:ea typeface="Poppins"/>
                <a:cs typeface="Poppins"/>
                <a:sym typeface="Poppins"/>
              </a:rPr>
              <a:t>X posts highlight creators showcasing their setups or unboxing gear, driving trends. They influence their followers’ purchasing decisions, making them key for partnerships.</a:t>
            </a:r>
          </a:p>
          <a:p>
            <a:pPr algn="just">
              <a:lnSpc>
                <a:spcPts val="3731"/>
              </a:lnSpc>
            </a:pPr>
          </a:p>
        </p:txBody>
      </p:sp>
      <p:sp>
        <p:nvSpPr>
          <p:cNvPr name="Freeform 20" id="20"/>
          <p:cNvSpPr/>
          <p:nvPr/>
        </p:nvSpPr>
        <p:spPr>
          <a:xfrm flipH="false" flipV="false" rot="0">
            <a:off x="0" y="0"/>
            <a:ext cx="2562471" cy="2405872"/>
          </a:xfrm>
          <a:custGeom>
            <a:avLst/>
            <a:gdLst/>
            <a:ahLst/>
            <a:cxnLst/>
            <a:rect r="r" b="b" t="t" l="l"/>
            <a:pathLst>
              <a:path h="2405872" w="2562471">
                <a:moveTo>
                  <a:pt x="0" y="0"/>
                </a:moveTo>
                <a:lnTo>
                  <a:pt x="2562471" y="0"/>
                </a:lnTo>
                <a:lnTo>
                  <a:pt x="2562471" y="2405872"/>
                </a:lnTo>
                <a:lnTo>
                  <a:pt x="0" y="2405872"/>
                </a:lnTo>
                <a:lnTo>
                  <a:pt x="0" y="0"/>
                </a:lnTo>
                <a:close/>
              </a:path>
            </a:pathLst>
          </a:custGeom>
          <a:blipFill>
            <a:blip r:embed="rId5"/>
            <a:stretch>
              <a:fillRect l="-11678" t="0" r="-16488" b="-9461"/>
            </a:stretch>
          </a:blipFill>
        </p:spPr>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802476" y="2536564"/>
            <a:ext cx="3086100" cy="5230907"/>
            <a:chOff x="0" y="0"/>
            <a:chExt cx="812800" cy="1377688"/>
          </a:xfrm>
        </p:grpSpPr>
        <p:sp>
          <p:nvSpPr>
            <p:cNvPr name="Freeform 3" id="3"/>
            <p:cNvSpPr/>
            <p:nvPr/>
          </p:nvSpPr>
          <p:spPr>
            <a:xfrm flipH="false" flipV="false" rot="0">
              <a:off x="0" y="0"/>
              <a:ext cx="812800" cy="1377688"/>
            </a:xfrm>
            <a:custGeom>
              <a:avLst/>
              <a:gdLst/>
              <a:ahLst/>
              <a:cxnLst/>
              <a:rect r="r" b="b" t="t" l="l"/>
              <a:pathLst>
                <a:path h="1377688" w="812800">
                  <a:moveTo>
                    <a:pt x="0" y="0"/>
                  </a:moveTo>
                  <a:lnTo>
                    <a:pt x="812800" y="0"/>
                  </a:lnTo>
                  <a:lnTo>
                    <a:pt x="812800" y="1377688"/>
                  </a:lnTo>
                  <a:lnTo>
                    <a:pt x="0" y="1377688"/>
                  </a:lnTo>
                  <a:close/>
                </a:path>
              </a:pathLst>
            </a:custGeom>
            <a:gradFill rotWithShape="true">
              <a:gsLst>
                <a:gs pos="0">
                  <a:srgbClr val="000000">
                    <a:alpha val="100000"/>
                  </a:srgbClr>
                </a:gs>
                <a:gs pos="100000">
                  <a:srgbClr val="920000">
                    <a:alpha val="100000"/>
                  </a:srgbClr>
                </a:gs>
              </a:gsLst>
              <a:lin ang="0"/>
            </a:gradFill>
          </p:spPr>
        </p:sp>
        <p:sp>
          <p:nvSpPr>
            <p:cNvPr name="TextBox 4" id="4"/>
            <p:cNvSpPr txBox="true"/>
            <p:nvPr/>
          </p:nvSpPr>
          <p:spPr>
            <a:xfrm>
              <a:off x="0" y="-57150"/>
              <a:ext cx="812800" cy="1434838"/>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176483" y="6179422"/>
            <a:ext cx="2699331" cy="5230907"/>
            <a:chOff x="0" y="0"/>
            <a:chExt cx="710935" cy="1377688"/>
          </a:xfrm>
        </p:grpSpPr>
        <p:sp>
          <p:nvSpPr>
            <p:cNvPr name="Freeform 6" id="6"/>
            <p:cNvSpPr/>
            <p:nvPr/>
          </p:nvSpPr>
          <p:spPr>
            <a:xfrm flipH="false" flipV="false" rot="0">
              <a:off x="0" y="0"/>
              <a:ext cx="710935" cy="1377688"/>
            </a:xfrm>
            <a:custGeom>
              <a:avLst/>
              <a:gdLst/>
              <a:ahLst/>
              <a:cxnLst/>
              <a:rect r="r" b="b" t="t" l="l"/>
              <a:pathLst>
                <a:path h="1377688" w="710935">
                  <a:moveTo>
                    <a:pt x="0" y="0"/>
                  </a:moveTo>
                  <a:lnTo>
                    <a:pt x="710935" y="0"/>
                  </a:lnTo>
                  <a:lnTo>
                    <a:pt x="710935" y="1377688"/>
                  </a:lnTo>
                  <a:lnTo>
                    <a:pt x="0" y="1377688"/>
                  </a:lnTo>
                  <a:close/>
                </a:path>
              </a:pathLst>
            </a:custGeom>
            <a:gradFill rotWithShape="true">
              <a:gsLst>
                <a:gs pos="0">
                  <a:srgbClr val="000000">
                    <a:alpha val="100000"/>
                  </a:srgbClr>
                </a:gs>
                <a:gs pos="100000">
                  <a:srgbClr val="920000">
                    <a:alpha val="100000"/>
                  </a:srgbClr>
                </a:gs>
              </a:gsLst>
              <a:lin ang="0"/>
            </a:gradFill>
          </p:spPr>
        </p:sp>
        <p:sp>
          <p:nvSpPr>
            <p:cNvPr name="TextBox 7" id="7"/>
            <p:cNvSpPr txBox="true"/>
            <p:nvPr/>
          </p:nvSpPr>
          <p:spPr>
            <a:xfrm>
              <a:off x="0" y="-57150"/>
              <a:ext cx="710935" cy="1434838"/>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9024621" y="5299069"/>
            <a:ext cx="7631418" cy="4665615"/>
            <a:chOff x="0" y="0"/>
            <a:chExt cx="10175223" cy="6220819"/>
          </a:xfrm>
        </p:grpSpPr>
        <p:pic>
          <p:nvPicPr>
            <p:cNvPr name="Picture 9" id="9"/>
            <p:cNvPicPr>
              <a:picLocks noChangeAspect="true"/>
            </p:cNvPicPr>
            <p:nvPr/>
          </p:nvPicPr>
          <p:blipFill>
            <a:blip r:embed="rId2"/>
            <a:srcRect l="0" t="9242" r="0" b="9242"/>
            <a:stretch>
              <a:fillRect/>
            </a:stretch>
          </p:blipFill>
          <p:spPr>
            <a:xfrm flipH="false" flipV="false">
              <a:off x="0" y="0"/>
              <a:ext cx="10175223" cy="6220819"/>
            </a:xfrm>
            <a:prstGeom prst="rect">
              <a:avLst/>
            </a:prstGeom>
          </p:spPr>
        </p:pic>
      </p:grpSp>
      <p:sp>
        <p:nvSpPr>
          <p:cNvPr name="TextBox 10" id="10"/>
          <p:cNvSpPr txBox="true"/>
          <p:nvPr/>
        </p:nvSpPr>
        <p:spPr>
          <a:xfrm rot="0">
            <a:off x="8641986" y="526848"/>
            <a:ext cx="5012356" cy="1708876"/>
          </a:xfrm>
          <a:prstGeom prst="rect">
            <a:avLst/>
          </a:prstGeom>
        </p:spPr>
        <p:txBody>
          <a:bodyPr anchor="t" rtlCol="false" tIns="0" lIns="0" bIns="0" rIns="0">
            <a:spAutoFit/>
          </a:bodyPr>
          <a:lstStyle/>
          <a:p>
            <a:pPr algn="r">
              <a:lnSpc>
                <a:spcPts val="13963"/>
              </a:lnSpc>
              <a:spcBef>
                <a:spcPct val="0"/>
              </a:spcBef>
            </a:pPr>
            <a:r>
              <a:rPr lang="en-US" sz="9974" i="true">
                <a:solidFill>
                  <a:srgbClr val="FFFFFF"/>
                </a:solidFill>
                <a:latin typeface="Anton Italics"/>
                <a:ea typeface="Anton Italics"/>
                <a:cs typeface="Anton Italics"/>
                <a:sym typeface="Anton Italics"/>
              </a:rPr>
              <a:t>TOOLS AND</a:t>
            </a:r>
          </a:p>
        </p:txBody>
      </p:sp>
      <p:sp>
        <p:nvSpPr>
          <p:cNvPr name="TextBox 11" id="11"/>
          <p:cNvSpPr txBox="true"/>
          <p:nvPr/>
        </p:nvSpPr>
        <p:spPr>
          <a:xfrm rot="0">
            <a:off x="10627695" y="1848825"/>
            <a:ext cx="6898454"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TECHNOLOGIES</a:t>
            </a:r>
          </a:p>
        </p:txBody>
      </p:sp>
      <p:sp>
        <p:nvSpPr>
          <p:cNvPr name="Freeform 12" id="12"/>
          <p:cNvSpPr/>
          <p:nvPr/>
        </p:nvSpPr>
        <p:spPr>
          <a:xfrm flipH="false" flipV="true" rot="0">
            <a:off x="16067010" y="2405872"/>
            <a:ext cx="4110421" cy="919240"/>
          </a:xfrm>
          <a:custGeom>
            <a:avLst/>
            <a:gdLst/>
            <a:ahLst/>
            <a:cxnLst/>
            <a:rect r="r" b="b" t="t" l="l"/>
            <a:pathLst>
              <a:path h="919240" w="4110421">
                <a:moveTo>
                  <a:pt x="0" y="919240"/>
                </a:moveTo>
                <a:lnTo>
                  <a:pt x="4110421" y="919240"/>
                </a:lnTo>
                <a:lnTo>
                  <a:pt x="4110421" y="0"/>
                </a:lnTo>
                <a:lnTo>
                  <a:pt x="0" y="0"/>
                </a:lnTo>
                <a:lnTo>
                  <a:pt x="0" y="91924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6873317" y="1090553"/>
            <a:ext cx="385983" cy="385983"/>
          </a:xfrm>
          <a:custGeom>
            <a:avLst/>
            <a:gdLst/>
            <a:ahLst/>
            <a:cxnLst/>
            <a:rect r="r" b="b" t="t" l="l"/>
            <a:pathLst>
              <a:path h="385983" w="385983">
                <a:moveTo>
                  <a:pt x="0" y="0"/>
                </a:moveTo>
                <a:lnTo>
                  <a:pt x="385983" y="0"/>
                </a:lnTo>
                <a:lnTo>
                  <a:pt x="385983" y="385983"/>
                </a:lnTo>
                <a:lnTo>
                  <a:pt x="0" y="3859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4724157" y="8102871"/>
            <a:ext cx="2704121" cy="1502289"/>
          </a:xfrm>
          <a:custGeom>
            <a:avLst/>
            <a:gdLst/>
            <a:ahLst/>
            <a:cxnLst/>
            <a:rect r="r" b="b" t="t" l="l"/>
            <a:pathLst>
              <a:path h="1502289" w="2704121">
                <a:moveTo>
                  <a:pt x="0" y="0"/>
                </a:moveTo>
                <a:lnTo>
                  <a:pt x="2704121" y="0"/>
                </a:lnTo>
                <a:lnTo>
                  <a:pt x="2704121" y="1502290"/>
                </a:lnTo>
                <a:lnTo>
                  <a:pt x="0" y="1502290"/>
                </a:lnTo>
                <a:lnTo>
                  <a:pt x="0" y="0"/>
                </a:lnTo>
                <a:close/>
              </a:path>
            </a:pathLst>
          </a:custGeom>
          <a:blipFill>
            <a:blip r:embed="rId7"/>
            <a:stretch>
              <a:fillRect l="0" t="0" r="0" b="0"/>
            </a:stretch>
          </a:blipFill>
        </p:spPr>
      </p:sp>
      <p:grpSp>
        <p:nvGrpSpPr>
          <p:cNvPr name="Group 15" id="15"/>
          <p:cNvGrpSpPr/>
          <p:nvPr/>
        </p:nvGrpSpPr>
        <p:grpSpPr>
          <a:xfrm rot="0">
            <a:off x="-3392" y="7767472"/>
            <a:ext cx="9028013" cy="2884123"/>
            <a:chOff x="0" y="0"/>
            <a:chExt cx="2377748" cy="759604"/>
          </a:xfrm>
        </p:grpSpPr>
        <p:sp>
          <p:nvSpPr>
            <p:cNvPr name="Freeform 16" id="16"/>
            <p:cNvSpPr/>
            <p:nvPr/>
          </p:nvSpPr>
          <p:spPr>
            <a:xfrm flipH="false" flipV="false" rot="0">
              <a:off x="0" y="0"/>
              <a:ext cx="2377748" cy="759604"/>
            </a:xfrm>
            <a:custGeom>
              <a:avLst/>
              <a:gdLst/>
              <a:ahLst/>
              <a:cxnLst/>
              <a:rect r="r" b="b" t="t" l="l"/>
              <a:pathLst>
                <a:path h="759604" w="2377748">
                  <a:moveTo>
                    <a:pt x="0" y="0"/>
                  </a:moveTo>
                  <a:lnTo>
                    <a:pt x="2377748" y="0"/>
                  </a:lnTo>
                  <a:lnTo>
                    <a:pt x="2377748" y="759604"/>
                  </a:lnTo>
                  <a:lnTo>
                    <a:pt x="0" y="759604"/>
                  </a:lnTo>
                  <a:close/>
                </a:path>
              </a:pathLst>
            </a:custGeom>
            <a:gradFill rotWithShape="true">
              <a:gsLst>
                <a:gs pos="0">
                  <a:srgbClr val="000000">
                    <a:alpha val="100000"/>
                  </a:srgbClr>
                </a:gs>
                <a:gs pos="100000">
                  <a:srgbClr val="920000">
                    <a:alpha val="100000"/>
                  </a:srgbClr>
                </a:gs>
              </a:gsLst>
              <a:lin ang="0"/>
            </a:gradFill>
          </p:spPr>
        </p:sp>
        <p:sp>
          <p:nvSpPr>
            <p:cNvPr name="TextBox 17" id="17"/>
            <p:cNvSpPr txBox="true"/>
            <p:nvPr/>
          </p:nvSpPr>
          <p:spPr>
            <a:xfrm>
              <a:off x="0" y="-57150"/>
              <a:ext cx="2377748" cy="816754"/>
            </a:xfrm>
            <a:prstGeom prst="rect">
              <a:avLst/>
            </a:prstGeom>
          </p:spPr>
          <p:txBody>
            <a:bodyPr anchor="ctr" rtlCol="false" tIns="50800" lIns="50800" bIns="50800" rIns="50800"/>
            <a:lstStyle/>
            <a:p>
              <a:pPr algn="ctr">
                <a:lnSpc>
                  <a:spcPts val="2799"/>
                </a:lnSpc>
              </a:pPr>
            </a:p>
          </p:txBody>
        </p:sp>
      </p:grpSp>
      <p:sp>
        <p:nvSpPr>
          <p:cNvPr name="Freeform 18" id="18"/>
          <p:cNvSpPr/>
          <p:nvPr/>
        </p:nvSpPr>
        <p:spPr>
          <a:xfrm flipH="false" flipV="false" rot="0">
            <a:off x="187881" y="8247675"/>
            <a:ext cx="4749179" cy="1852180"/>
          </a:xfrm>
          <a:custGeom>
            <a:avLst/>
            <a:gdLst/>
            <a:ahLst/>
            <a:cxnLst/>
            <a:rect r="r" b="b" t="t" l="l"/>
            <a:pathLst>
              <a:path h="1852180" w="4749179">
                <a:moveTo>
                  <a:pt x="0" y="0"/>
                </a:moveTo>
                <a:lnTo>
                  <a:pt x="4749179" y="0"/>
                </a:lnTo>
                <a:lnTo>
                  <a:pt x="4749179" y="1852180"/>
                </a:lnTo>
                <a:lnTo>
                  <a:pt x="0" y="1852180"/>
                </a:lnTo>
                <a:lnTo>
                  <a:pt x="0" y="0"/>
                </a:lnTo>
                <a:close/>
              </a:path>
            </a:pathLst>
          </a:custGeom>
          <a:blipFill>
            <a:blip r:embed="rId8"/>
            <a:stretch>
              <a:fillRect l="0" t="0" r="0" b="0"/>
            </a:stretch>
          </a:blipFill>
        </p:spPr>
      </p:sp>
      <p:sp>
        <p:nvSpPr>
          <p:cNvPr name="Freeform 19" id="19"/>
          <p:cNvSpPr/>
          <p:nvPr/>
        </p:nvSpPr>
        <p:spPr>
          <a:xfrm flipH="false" flipV="false" rot="0">
            <a:off x="5759775" y="8002866"/>
            <a:ext cx="2882212" cy="2341797"/>
          </a:xfrm>
          <a:custGeom>
            <a:avLst/>
            <a:gdLst/>
            <a:ahLst/>
            <a:cxnLst/>
            <a:rect r="r" b="b" t="t" l="l"/>
            <a:pathLst>
              <a:path h="2341797" w="2882212">
                <a:moveTo>
                  <a:pt x="0" y="0"/>
                </a:moveTo>
                <a:lnTo>
                  <a:pt x="2882211" y="0"/>
                </a:lnTo>
                <a:lnTo>
                  <a:pt x="2882211" y="2341797"/>
                </a:lnTo>
                <a:lnTo>
                  <a:pt x="0" y="2341797"/>
                </a:lnTo>
                <a:lnTo>
                  <a:pt x="0" y="0"/>
                </a:lnTo>
                <a:close/>
              </a:path>
            </a:pathLst>
          </a:custGeom>
          <a:blipFill>
            <a:blip r:embed="rId9"/>
            <a:stretch>
              <a:fillRect l="0" t="0" r="0" b="0"/>
            </a:stretch>
          </a:blipFill>
        </p:spPr>
      </p:sp>
      <p:sp>
        <p:nvSpPr>
          <p:cNvPr name="Freeform 20" id="20"/>
          <p:cNvSpPr/>
          <p:nvPr/>
        </p:nvSpPr>
        <p:spPr>
          <a:xfrm flipH="false" flipV="false" rot="0">
            <a:off x="2782270" y="230742"/>
            <a:ext cx="3456690" cy="1944388"/>
          </a:xfrm>
          <a:custGeom>
            <a:avLst/>
            <a:gdLst/>
            <a:ahLst/>
            <a:cxnLst/>
            <a:rect r="r" b="b" t="t" l="l"/>
            <a:pathLst>
              <a:path h="1944388" w="3456690">
                <a:moveTo>
                  <a:pt x="0" y="0"/>
                </a:moveTo>
                <a:lnTo>
                  <a:pt x="3456690" y="0"/>
                </a:lnTo>
                <a:lnTo>
                  <a:pt x="3456690" y="1944388"/>
                </a:lnTo>
                <a:lnTo>
                  <a:pt x="0" y="1944388"/>
                </a:lnTo>
                <a:lnTo>
                  <a:pt x="0" y="0"/>
                </a:lnTo>
                <a:close/>
              </a:path>
            </a:pathLst>
          </a:custGeom>
          <a:blipFill>
            <a:blip r:embed="rId10"/>
            <a:stretch>
              <a:fillRect l="0" t="0" r="0" b="0"/>
            </a:stretch>
          </a:blipFill>
        </p:spPr>
      </p:sp>
      <p:grpSp>
        <p:nvGrpSpPr>
          <p:cNvPr name="Group 21" id="21"/>
          <p:cNvGrpSpPr/>
          <p:nvPr/>
        </p:nvGrpSpPr>
        <p:grpSpPr>
          <a:xfrm rot="0">
            <a:off x="1438936" y="2039325"/>
            <a:ext cx="5761945" cy="5963541"/>
            <a:chOff x="0" y="0"/>
            <a:chExt cx="7682593" cy="7951388"/>
          </a:xfrm>
        </p:grpSpPr>
        <p:pic>
          <p:nvPicPr>
            <p:cNvPr name="Picture 22" id="22"/>
            <p:cNvPicPr>
              <a:picLocks noChangeAspect="true"/>
            </p:cNvPicPr>
            <p:nvPr/>
          </p:nvPicPr>
          <p:blipFill>
            <a:blip r:embed="rId11"/>
            <a:srcRect l="22825" t="0" r="22825" b="0"/>
            <a:stretch>
              <a:fillRect/>
            </a:stretch>
          </p:blipFill>
          <p:spPr>
            <a:xfrm flipH="false" flipV="false">
              <a:off x="0" y="0"/>
              <a:ext cx="7682593" cy="7951388"/>
            </a:xfrm>
            <a:prstGeom prst="rect">
              <a:avLst/>
            </a:prstGeom>
          </p:spPr>
        </p:pic>
      </p:grpSp>
      <p:sp>
        <p:nvSpPr>
          <p:cNvPr name="Freeform 23" id="23"/>
          <p:cNvSpPr/>
          <p:nvPr/>
        </p:nvSpPr>
        <p:spPr>
          <a:xfrm flipH="false" flipV="false" rot="0">
            <a:off x="5412052" y="391453"/>
            <a:ext cx="2265767" cy="1274494"/>
          </a:xfrm>
          <a:custGeom>
            <a:avLst/>
            <a:gdLst/>
            <a:ahLst/>
            <a:cxnLst/>
            <a:rect r="r" b="b" t="t" l="l"/>
            <a:pathLst>
              <a:path h="1274494" w="2265767">
                <a:moveTo>
                  <a:pt x="0" y="0"/>
                </a:moveTo>
                <a:lnTo>
                  <a:pt x="2265767" y="0"/>
                </a:lnTo>
                <a:lnTo>
                  <a:pt x="2265767" y="1274494"/>
                </a:lnTo>
                <a:lnTo>
                  <a:pt x="0" y="1274494"/>
                </a:lnTo>
                <a:lnTo>
                  <a:pt x="0" y="0"/>
                </a:lnTo>
                <a:close/>
              </a:path>
            </a:pathLst>
          </a:custGeom>
          <a:blipFill>
            <a:blip r:embed="rId12"/>
            <a:stretch>
              <a:fillRect l="0" t="0" r="0" b="0"/>
            </a:stretch>
          </a:blipFill>
        </p:spPr>
      </p:sp>
      <p:sp>
        <p:nvSpPr>
          <p:cNvPr name="TextBox 24" id="24"/>
          <p:cNvSpPr txBox="true"/>
          <p:nvPr/>
        </p:nvSpPr>
        <p:spPr>
          <a:xfrm rot="0">
            <a:off x="7656033" y="3264897"/>
            <a:ext cx="9870116" cy="1887121"/>
          </a:xfrm>
          <a:prstGeom prst="rect">
            <a:avLst/>
          </a:prstGeom>
        </p:spPr>
        <p:txBody>
          <a:bodyPr anchor="t" rtlCol="false" tIns="0" lIns="0" bIns="0" rIns="0">
            <a:spAutoFit/>
          </a:bodyPr>
          <a:lstStyle/>
          <a:p>
            <a:pPr algn="just">
              <a:lnSpc>
                <a:spcPts val="5066"/>
              </a:lnSpc>
            </a:pPr>
            <a:r>
              <a:rPr lang="en-US" sz="2980">
                <a:solidFill>
                  <a:srgbClr val="FFFFFF"/>
                </a:solidFill>
                <a:latin typeface="Poppins"/>
                <a:ea typeface="Poppins"/>
                <a:cs typeface="Poppins"/>
                <a:sym typeface="Poppins"/>
              </a:rPr>
              <a:t>The website uses the programming language </a:t>
            </a:r>
          </a:p>
          <a:p>
            <a:pPr algn="just">
              <a:lnSpc>
                <a:spcPts val="5066"/>
              </a:lnSpc>
            </a:pPr>
            <a:r>
              <a:rPr lang="en-US" sz="2980">
                <a:solidFill>
                  <a:srgbClr val="FFFFFF"/>
                </a:solidFill>
                <a:latin typeface="Poppins"/>
                <a:ea typeface="Poppins"/>
                <a:cs typeface="Poppins"/>
                <a:sym typeface="Poppins"/>
              </a:rPr>
              <a:t>HTML, CSS, JavaScript, PHP and SQL. </a:t>
            </a:r>
            <a:r>
              <a:rPr lang="en-US" sz="2980">
                <a:solidFill>
                  <a:srgbClr val="FFFFFF"/>
                </a:solidFill>
                <a:latin typeface="Poppins"/>
                <a:ea typeface="Poppins"/>
                <a:cs typeface="Poppins"/>
                <a:sym typeface="Poppins"/>
              </a:rPr>
              <a:t>We mainly used </a:t>
            </a:r>
          </a:p>
          <a:p>
            <a:pPr algn="just">
              <a:lnSpc>
                <a:spcPts val="5066"/>
              </a:lnSpc>
            </a:pPr>
            <a:r>
              <a:rPr lang="en-US" sz="2980">
                <a:solidFill>
                  <a:srgbClr val="FFFFFF"/>
                </a:solidFill>
                <a:latin typeface="Poppins"/>
                <a:ea typeface="Poppins"/>
                <a:cs typeface="Poppins"/>
                <a:sym typeface="Poppins"/>
              </a:rPr>
              <a:t>Visual Studio Code and GitHub for the website.</a:t>
            </a:r>
          </a:p>
        </p:txBody>
      </p:sp>
      <p:sp>
        <p:nvSpPr>
          <p:cNvPr name="Freeform 25" id="25"/>
          <p:cNvSpPr/>
          <p:nvPr/>
        </p:nvSpPr>
        <p:spPr>
          <a:xfrm flipH="false" flipV="false" rot="0">
            <a:off x="0" y="0"/>
            <a:ext cx="2562471" cy="2405872"/>
          </a:xfrm>
          <a:custGeom>
            <a:avLst/>
            <a:gdLst/>
            <a:ahLst/>
            <a:cxnLst/>
            <a:rect r="r" b="b" t="t" l="l"/>
            <a:pathLst>
              <a:path h="2405872" w="2562471">
                <a:moveTo>
                  <a:pt x="0" y="0"/>
                </a:moveTo>
                <a:lnTo>
                  <a:pt x="2562471" y="0"/>
                </a:lnTo>
                <a:lnTo>
                  <a:pt x="2562471" y="2405872"/>
                </a:lnTo>
                <a:lnTo>
                  <a:pt x="0" y="2405872"/>
                </a:lnTo>
                <a:lnTo>
                  <a:pt x="0" y="0"/>
                </a:lnTo>
                <a:close/>
              </a:path>
            </a:pathLst>
          </a:custGeom>
          <a:blipFill>
            <a:blip r:embed="rId13"/>
            <a:stretch>
              <a:fillRect l="-11678" t="0" r="-16488" b="-9461"/>
            </a:stretch>
          </a:blipFill>
        </p:spPr>
      </p:sp>
    </p:spTree>
  </p:cSld>
  <p:clrMapOvr>
    <a:masterClrMapping/>
  </p:clrMapOvr>
  <p:transition spd="fast">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13451" y="6122599"/>
            <a:ext cx="6640533"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KEY</a:t>
            </a:r>
          </a:p>
        </p:txBody>
      </p:sp>
      <p:sp>
        <p:nvSpPr>
          <p:cNvPr name="TextBox 3" id="3"/>
          <p:cNvSpPr txBox="true"/>
          <p:nvPr/>
        </p:nvSpPr>
        <p:spPr>
          <a:xfrm rot="0">
            <a:off x="438373" y="7547721"/>
            <a:ext cx="5434041"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FEATURES</a:t>
            </a:r>
          </a:p>
        </p:txBody>
      </p:sp>
      <p:grpSp>
        <p:nvGrpSpPr>
          <p:cNvPr name="Group 4" id="4"/>
          <p:cNvGrpSpPr/>
          <p:nvPr/>
        </p:nvGrpSpPr>
        <p:grpSpPr>
          <a:xfrm rot="0">
            <a:off x="0" y="2398667"/>
            <a:ext cx="19938228" cy="2136759"/>
            <a:chOff x="0" y="0"/>
            <a:chExt cx="5251221" cy="562768"/>
          </a:xfrm>
        </p:grpSpPr>
        <p:sp>
          <p:nvSpPr>
            <p:cNvPr name="Freeform 5" id="5"/>
            <p:cNvSpPr/>
            <p:nvPr/>
          </p:nvSpPr>
          <p:spPr>
            <a:xfrm flipH="false" flipV="false" rot="0">
              <a:off x="0" y="0"/>
              <a:ext cx="5251221" cy="562768"/>
            </a:xfrm>
            <a:custGeom>
              <a:avLst/>
              <a:gdLst/>
              <a:ahLst/>
              <a:cxnLst/>
              <a:rect r="r" b="b" t="t" l="l"/>
              <a:pathLst>
                <a:path h="562768" w="5251221">
                  <a:moveTo>
                    <a:pt x="0" y="0"/>
                  </a:moveTo>
                  <a:lnTo>
                    <a:pt x="5251221" y="0"/>
                  </a:lnTo>
                  <a:lnTo>
                    <a:pt x="5251221" y="562768"/>
                  </a:lnTo>
                  <a:lnTo>
                    <a:pt x="0" y="562768"/>
                  </a:lnTo>
                  <a:close/>
                </a:path>
              </a:pathLst>
            </a:custGeom>
            <a:gradFill rotWithShape="true">
              <a:gsLst>
                <a:gs pos="0">
                  <a:srgbClr val="000000">
                    <a:alpha val="100000"/>
                  </a:srgbClr>
                </a:gs>
                <a:gs pos="100000">
                  <a:srgbClr val="920000">
                    <a:alpha val="100000"/>
                  </a:srgbClr>
                </a:gs>
              </a:gsLst>
              <a:lin ang="0"/>
            </a:gradFill>
          </p:spPr>
        </p:sp>
        <p:sp>
          <p:nvSpPr>
            <p:cNvPr name="TextBox 6" id="6"/>
            <p:cNvSpPr txBox="true"/>
            <p:nvPr/>
          </p:nvSpPr>
          <p:spPr>
            <a:xfrm>
              <a:off x="0" y="-57150"/>
              <a:ext cx="5251221" cy="619918"/>
            </a:xfrm>
            <a:prstGeom prst="rect">
              <a:avLst/>
            </a:prstGeom>
          </p:spPr>
          <p:txBody>
            <a:bodyPr anchor="ctr" rtlCol="false" tIns="50800" lIns="50800" bIns="50800" rIns="50800"/>
            <a:lstStyle/>
            <a:p>
              <a:pPr algn="ctr">
                <a:lnSpc>
                  <a:spcPts val="2799"/>
                </a:lnSpc>
              </a:pPr>
            </a:p>
          </p:txBody>
        </p:sp>
      </p:grpSp>
      <p:sp>
        <p:nvSpPr>
          <p:cNvPr name="Freeform 7" id="7"/>
          <p:cNvSpPr/>
          <p:nvPr/>
        </p:nvSpPr>
        <p:spPr>
          <a:xfrm flipH="false" flipV="true" rot="0">
            <a:off x="1100183" y="6913939"/>
            <a:ext cx="4110421" cy="919240"/>
          </a:xfrm>
          <a:custGeom>
            <a:avLst/>
            <a:gdLst/>
            <a:ahLst/>
            <a:cxnLst/>
            <a:rect r="r" b="b" t="t" l="l"/>
            <a:pathLst>
              <a:path h="919240" w="4110421">
                <a:moveTo>
                  <a:pt x="0" y="919239"/>
                </a:moveTo>
                <a:lnTo>
                  <a:pt x="4110420" y="919239"/>
                </a:lnTo>
                <a:lnTo>
                  <a:pt x="4110420" y="0"/>
                </a:lnTo>
                <a:lnTo>
                  <a:pt x="0" y="0"/>
                </a:lnTo>
                <a:lnTo>
                  <a:pt x="0" y="9192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873317" y="1090553"/>
            <a:ext cx="385983" cy="385983"/>
          </a:xfrm>
          <a:custGeom>
            <a:avLst/>
            <a:gdLst/>
            <a:ahLst/>
            <a:cxnLst/>
            <a:rect r="r" b="b" t="t" l="l"/>
            <a:pathLst>
              <a:path h="385983" w="385983">
                <a:moveTo>
                  <a:pt x="0" y="0"/>
                </a:moveTo>
                <a:lnTo>
                  <a:pt x="385983" y="0"/>
                </a:lnTo>
                <a:lnTo>
                  <a:pt x="385983" y="385983"/>
                </a:lnTo>
                <a:lnTo>
                  <a:pt x="0" y="385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875190" y="251344"/>
            <a:ext cx="8071649" cy="5206213"/>
          </a:xfrm>
          <a:custGeom>
            <a:avLst/>
            <a:gdLst/>
            <a:ahLst/>
            <a:cxnLst/>
            <a:rect r="r" b="b" t="t" l="l"/>
            <a:pathLst>
              <a:path h="5206213" w="8071649">
                <a:moveTo>
                  <a:pt x="0" y="0"/>
                </a:moveTo>
                <a:lnTo>
                  <a:pt x="8071649" y="0"/>
                </a:lnTo>
                <a:lnTo>
                  <a:pt x="8071649" y="5206213"/>
                </a:lnTo>
                <a:lnTo>
                  <a:pt x="0" y="5206213"/>
                </a:lnTo>
                <a:lnTo>
                  <a:pt x="0" y="0"/>
                </a:lnTo>
                <a:close/>
              </a:path>
            </a:pathLst>
          </a:custGeom>
          <a:blipFill>
            <a:blip r:embed="rId6"/>
            <a:stretch>
              <a:fillRect l="0" t="0" r="0" b="0"/>
            </a:stretch>
          </a:blipFill>
        </p:spPr>
      </p:sp>
      <p:sp>
        <p:nvSpPr>
          <p:cNvPr name="Freeform 10" id="10"/>
          <p:cNvSpPr/>
          <p:nvPr/>
        </p:nvSpPr>
        <p:spPr>
          <a:xfrm flipH="false" flipV="false" rot="0">
            <a:off x="5765049" y="6066851"/>
            <a:ext cx="11301259" cy="2613416"/>
          </a:xfrm>
          <a:custGeom>
            <a:avLst/>
            <a:gdLst/>
            <a:ahLst/>
            <a:cxnLst/>
            <a:rect r="r" b="b" t="t" l="l"/>
            <a:pathLst>
              <a:path h="2613416" w="11301259">
                <a:moveTo>
                  <a:pt x="0" y="0"/>
                </a:moveTo>
                <a:lnTo>
                  <a:pt x="11301259" y="0"/>
                </a:lnTo>
                <a:lnTo>
                  <a:pt x="11301259" y="2613416"/>
                </a:lnTo>
                <a:lnTo>
                  <a:pt x="0" y="2613416"/>
                </a:lnTo>
                <a:lnTo>
                  <a:pt x="0" y="0"/>
                </a:lnTo>
                <a:close/>
              </a:path>
            </a:pathLst>
          </a:custGeom>
          <a:blipFill>
            <a:blip r:embed="rId7"/>
            <a:stretch>
              <a:fillRect l="0" t="0" r="0" b="0"/>
            </a:stretch>
          </a:blipFill>
        </p:spPr>
      </p:sp>
      <p:sp>
        <p:nvSpPr>
          <p:cNvPr name="Freeform 11" id="11"/>
          <p:cNvSpPr/>
          <p:nvPr/>
        </p:nvSpPr>
        <p:spPr>
          <a:xfrm flipH="false" flipV="false" rot="0">
            <a:off x="11701253" y="1792282"/>
            <a:ext cx="2474947" cy="2054993"/>
          </a:xfrm>
          <a:custGeom>
            <a:avLst/>
            <a:gdLst/>
            <a:ahLst/>
            <a:cxnLst/>
            <a:rect r="r" b="b" t="t" l="l"/>
            <a:pathLst>
              <a:path h="2054993" w="2474947">
                <a:moveTo>
                  <a:pt x="0" y="0"/>
                </a:moveTo>
                <a:lnTo>
                  <a:pt x="2474948" y="0"/>
                </a:lnTo>
                <a:lnTo>
                  <a:pt x="2474948" y="2054993"/>
                </a:lnTo>
                <a:lnTo>
                  <a:pt x="0" y="2054993"/>
                </a:lnTo>
                <a:lnTo>
                  <a:pt x="0" y="0"/>
                </a:lnTo>
                <a:close/>
              </a:path>
            </a:pathLst>
          </a:custGeom>
          <a:blipFill>
            <a:blip r:embed="rId8"/>
            <a:stretch>
              <a:fillRect l="-92218" t="0" r="-88924" b="0"/>
            </a:stretch>
          </a:blipFill>
        </p:spPr>
      </p:sp>
      <p:sp>
        <p:nvSpPr>
          <p:cNvPr name="Freeform 12" id="12"/>
          <p:cNvSpPr/>
          <p:nvPr/>
        </p:nvSpPr>
        <p:spPr>
          <a:xfrm flipH="false" flipV="false" rot="0">
            <a:off x="14176201" y="1804158"/>
            <a:ext cx="2317508" cy="2112461"/>
          </a:xfrm>
          <a:custGeom>
            <a:avLst/>
            <a:gdLst/>
            <a:ahLst/>
            <a:cxnLst/>
            <a:rect r="r" b="b" t="t" l="l"/>
            <a:pathLst>
              <a:path h="2112461" w="2317508">
                <a:moveTo>
                  <a:pt x="0" y="0"/>
                </a:moveTo>
                <a:lnTo>
                  <a:pt x="2317508" y="0"/>
                </a:lnTo>
                <a:lnTo>
                  <a:pt x="2317508" y="2112461"/>
                </a:lnTo>
                <a:lnTo>
                  <a:pt x="0" y="2112461"/>
                </a:lnTo>
                <a:lnTo>
                  <a:pt x="0" y="0"/>
                </a:lnTo>
                <a:close/>
              </a:path>
            </a:pathLst>
          </a:custGeom>
          <a:blipFill>
            <a:blip r:embed="rId9"/>
            <a:stretch>
              <a:fillRect l="-94965" t="0" r="-107276" b="0"/>
            </a:stretch>
          </a:blipFill>
        </p:spPr>
      </p:sp>
      <p:sp>
        <p:nvSpPr>
          <p:cNvPr name="TextBox 13" id="13"/>
          <p:cNvSpPr txBox="true"/>
          <p:nvPr/>
        </p:nvSpPr>
        <p:spPr>
          <a:xfrm rot="0">
            <a:off x="3184105" y="5371832"/>
            <a:ext cx="7453818" cy="579164"/>
          </a:xfrm>
          <a:prstGeom prst="rect">
            <a:avLst/>
          </a:prstGeom>
        </p:spPr>
        <p:txBody>
          <a:bodyPr anchor="t" rtlCol="false" tIns="0" lIns="0" bIns="0" rIns="0">
            <a:spAutoFit/>
          </a:bodyPr>
          <a:lstStyle/>
          <a:p>
            <a:pPr algn="ctr" marL="706472" indent="-353236" lvl="1">
              <a:lnSpc>
                <a:spcPts val="4581"/>
              </a:lnSpc>
              <a:spcBef>
                <a:spcPct val="0"/>
              </a:spcBef>
              <a:buFont typeface="Arial"/>
              <a:buChar char="•"/>
            </a:pPr>
            <a:r>
              <a:rPr lang="en-US" sz="3272">
                <a:solidFill>
                  <a:srgbClr val="FFFFFF"/>
                </a:solidFill>
                <a:latin typeface="Poppins"/>
                <a:ea typeface="Poppins"/>
                <a:cs typeface="Poppins"/>
                <a:sym typeface="Poppins"/>
              </a:rPr>
              <a:t>Keeping track of product’s stock</a:t>
            </a:r>
          </a:p>
        </p:txBody>
      </p:sp>
      <p:sp>
        <p:nvSpPr>
          <p:cNvPr name="TextBox 14" id="14"/>
          <p:cNvSpPr txBox="true"/>
          <p:nvPr/>
        </p:nvSpPr>
        <p:spPr>
          <a:xfrm rot="0">
            <a:off x="5765049" y="8708842"/>
            <a:ext cx="8962263" cy="579164"/>
          </a:xfrm>
          <a:prstGeom prst="rect">
            <a:avLst/>
          </a:prstGeom>
        </p:spPr>
        <p:txBody>
          <a:bodyPr anchor="t" rtlCol="false" tIns="0" lIns="0" bIns="0" rIns="0">
            <a:spAutoFit/>
          </a:bodyPr>
          <a:lstStyle/>
          <a:p>
            <a:pPr algn="ctr" marL="706472" indent="-353236" lvl="1">
              <a:lnSpc>
                <a:spcPts val="4581"/>
              </a:lnSpc>
              <a:spcBef>
                <a:spcPct val="0"/>
              </a:spcBef>
              <a:buFont typeface="Arial"/>
              <a:buChar char="•"/>
            </a:pPr>
            <a:r>
              <a:rPr lang="en-US" sz="3272">
                <a:solidFill>
                  <a:srgbClr val="FFFFFF"/>
                </a:solidFill>
                <a:latin typeface="Poppins"/>
                <a:ea typeface="Poppins"/>
                <a:cs typeface="Poppins"/>
                <a:sym typeface="Poppins"/>
              </a:rPr>
              <a:t>User-Friendly Interface and Navigation</a:t>
            </a:r>
          </a:p>
        </p:txBody>
      </p:sp>
      <p:sp>
        <p:nvSpPr>
          <p:cNvPr name="TextBox 15" id="15"/>
          <p:cNvSpPr txBox="true"/>
          <p:nvPr/>
        </p:nvSpPr>
        <p:spPr>
          <a:xfrm rot="0">
            <a:off x="10834182" y="3830894"/>
            <a:ext cx="7453818" cy="579164"/>
          </a:xfrm>
          <a:prstGeom prst="rect">
            <a:avLst/>
          </a:prstGeom>
        </p:spPr>
        <p:txBody>
          <a:bodyPr anchor="t" rtlCol="false" tIns="0" lIns="0" bIns="0" rIns="0">
            <a:spAutoFit/>
          </a:bodyPr>
          <a:lstStyle/>
          <a:p>
            <a:pPr algn="ctr" marL="706472" indent="-353236" lvl="1">
              <a:lnSpc>
                <a:spcPts val="4581"/>
              </a:lnSpc>
              <a:spcBef>
                <a:spcPct val="0"/>
              </a:spcBef>
              <a:buFont typeface="Arial"/>
              <a:buChar char="•"/>
            </a:pPr>
            <a:r>
              <a:rPr lang="en-US" sz="3272">
                <a:solidFill>
                  <a:srgbClr val="FFFFFF"/>
                </a:solidFill>
                <a:latin typeface="Poppins"/>
                <a:ea typeface="Poppins"/>
                <a:cs typeface="Poppins"/>
                <a:sym typeface="Poppins"/>
              </a:rPr>
              <a:t>Light mode and Dark mode</a:t>
            </a:r>
          </a:p>
        </p:txBody>
      </p:sp>
      <p:sp>
        <p:nvSpPr>
          <p:cNvPr name="Freeform 16" id="16"/>
          <p:cNvSpPr/>
          <p:nvPr/>
        </p:nvSpPr>
        <p:spPr>
          <a:xfrm flipH="false" flipV="false" rot="0">
            <a:off x="0" y="0"/>
            <a:ext cx="2562471" cy="2405872"/>
          </a:xfrm>
          <a:custGeom>
            <a:avLst/>
            <a:gdLst/>
            <a:ahLst/>
            <a:cxnLst/>
            <a:rect r="r" b="b" t="t" l="l"/>
            <a:pathLst>
              <a:path h="2405872" w="2562471">
                <a:moveTo>
                  <a:pt x="0" y="0"/>
                </a:moveTo>
                <a:lnTo>
                  <a:pt x="2562471" y="0"/>
                </a:lnTo>
                <a:lnTo>
                  <a:pt x="2562471" y="2405872"/>
                </a:lnTo>
                <a:lnTo>
                  <a:pt x="0" y="2405872"/>
                </a:lnTo>
                <a:lnTo>
                  <a:pt x="0" y="0"/>
                </a:lnTo>
                <a:close/>
              </a:path>
            </a:pathLst>
          </a:custGeom>
          <a:blipFill>
            <a:blip r:embed="rId10"/>
            <a:stretch>
              <a:fillRect l="-11678" t="0" r="-16488" b="-9461"/>
            </a:stretch>
          </a:blipFill>
        </p:spPr>
      </p:sp>
    </p:spTree>
  </p:cSld>
  <p:clrMapOvr>
    <a:masterClrMapping/>
  </p:clrMapOvr>
  <p:transition spd="slow">
    <p:cover dir="l"/>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92000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513451" y="6122599"/>
            <a:ext cx="6640533"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KEY</a:t>
            </a:r>
          </a:p>
        </p:txBody>
      </p:sp>
      <p:sp>
        <p:nvSpPr>
          <p:cNvPr name="TextBox 3" id="3"/>
          <p:cNvSpPr txBox="true"/>
          <p:nvPr/>
        </p:nvSpPr>
        <p:spPr>
          <a:xfrm rot="0">
            <a:off x="438373" y="7547721"/>
            <a:ext cx="5434041" cy="1710579"/>
          </a:xfrm>
          <a:prstGeom prst="rect">
            <a:avLst/>
          </a:prstGeom>
        </p:spPr>
        <p:txBody>
          <a:bodyPr anchor="t" rtlCol="false" tIns="0" lIns="0" bIns="0" rIns="0">
            <a:spAutoFit/>
          </a:bodyPr>
          <a:lstStyle/>
          <a:p>
            <a:pPr algn="just">
              <a:lnSpc>
                <a:spcPts val="13963"/>
              </a:lnSpc>
              <a:spcBef>
                <a:spcPct val="0"/>
              </a:spcBef>
            </a:pPr>
            <a:r>
              <a:rPr lang="en-US" sz="9974" i="true">
                <a:solidFill>
                  <a:srgbClr val="FFFFFF"/>
                </a:solidFill>
                <a:latin typeface="Anton Italics"/>
                <a:ea typeface="Anton Italics"/>
                <a:cs typeface="Anton Italics"/>
                <a:sym typeface="Anton Italics"/>
              </a:rPr>
              <a:t>FEATURES</a:t>
            </a:r>
          </a:p>
        </p:txBody>
      </p:sp>
      <p:grpSp>
        <p:nvGrpSpPr>
          <p:cNvPr name="Group 4" id="4"/>
          <p:cNvGrpSpPr/>
          <p:nvPr/>
        </p:nvGrpSpPr>
        <p:grpSpPr>
          <a:xfrm rot="0">
            <a:off x="0" y="2398667"/>
            <a:ext cx="19938228" cy="2136759"/>
            <a:chOff x="0" y="0"/>
            <a:chExt cx="5251221" cy="562768"/>
          </a:xfrm>
        </p:grpSpPr>
        <p:sp>
          <p:nvSpPr>
            <p:cNvPr name="Freeform 5" id="5"/>
            <p:cNvSpPr/>
            <p:nvPr/>
          </p:nvSpPr>
          <p:spPr>
            <a:xfrm flipH="false" flipV="false" rot="0">
              <a:off x="0" y="0"/>
              <a:ext cx="5251221" cy="562768"/>
            </a:xfrm>
            <a:custGeom>
              <a:avLst/>
              <a:gdLst/>
              <a:ahLst/>
              <a:cxnLst/>
              <a:rect r="r" b="b" t="t" l="l"/>
              <a:pathLst>
                <a:path h="562768" w="5251221">
                  <a:moveTo>
                    <a:pt x="0" y="0"/>
                  </a:moveTo>
                  <a:lnTo>
                    <a:pt x="5251221" y="0"/>
                  </a:lnTo>
                  <a:lnTo>
                    <a:pt x="5251221" y="562768"/>
                  </a:lnTo>
                  <a:lnTo>
                    <a:pt x="0" y="562768"/>
                  </a:lnTo>
                  <a:close/>
                </a:path>
              </a:pathLst>
            </a:custGeom>
            <a:gradFill rotWithShape="true">
              <a:gsLst>
                <a:gs pos="0">
                  <a:srgbClr val="000000">
                    <a:alpha val="100000"/>
                  </a:srgbClr>
                </a:gs>
                <a:gs pos="100000">
                  <a:srgbClr val="920000">
                    <a:alpha val="100000"/>
                  </a:srgbClr>
                </a:gs>
              </a:gsLst>
              <a:lin ang="0"/>
            </a:gradFill>
          </p:spPr>
        </p:sp>
        <p:sp>
          <p:nvSpPr>
            <p:cNvPr name="TextBox 6" id="6"/>
            <p:cNvSpPr txBox="true"/>
            <p:nvPr/>
          </p:nvSpPr>
          <p:spPr>
            <a:xfrm>
              <a:off x="0" y="-57150"/>
              <a:ext cx="5251221" cy="619918"/>
            </a:xfrm>
            <a:prstGeom prst="rect">
              <a:avLst/>
            </a:prstGeom>
          </p:spPr>
          <p:txBody>
            <a:bodyPr anchor="ctr" rtlCol="false" tIns="50800" lIns="50800" bIns="50800" rIns="50800"/>
            <a:lstStyle/>
            <a:p>
              <a:pPr algn="ctr">
                <a:lnSpc>
                  <a:spcPts val="2799"/>
                </a:lnSpc>
              </a:pPr>
            </a:p>
          </p:txBody>
        </p:sp>
      </p:grpSp>
      <p:sp>
        <p:nvSpPr>
          <p:cNvPr name="Freeform 7" id="7"/>
          <p:cNvSpPr/>
          <p:nvPr/>
        </p:nvSpPr>
        <p:spPr>
          <a:xfrm flipH="false" flipV="true" rot="0">
            <a:off x="1100183" y="6913939"/>
            <a:ext cx="4110421" cy="919240"/>
          </a:xfrm>
          <a:custGeom>
            <a:avLst/>
            <a:gdLst/>
            <a:ahLst/>
            <a:cxnLst/>
            <a:rect r="r" b="b" t="t" l="l"/>
            <a:pathLst>
              <a:path h="919240" w="4110421">
                <a:moveTo>
                  <a:pt x="0" y="919239"/>
                </a:moveTo>
                <a:lnTo>
                  <a:pt x="4110420" y="919239"/>
                </a:lnTo>
                <a:lnTo>
                  <a:pt x="4110420" y="0"/>
                </a:lnTo>
                <a:lnTo>
                  <a:pt x="0" y="0"/>
                </a:lnTo>
                <a:lnTo>
                  <a:pt x="0" y="91923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6873317" y="1090553"/>
            <a:ext cx="385983" cy="385983"/>
          </a:xfrm>
          <a:custGeom>
            <a:avLst/>
            <a:gdLst/>
            <a:ahLst/>
            <a:cxnLst/>
            <a:rect r="r" b="b" t="t" l="l"/>
            <a:pathLst>
              <a:path h="385983" w="385983">
                <a:moveTo>
                  <a:pt x="0" y="0"/>
                </a:moveTo>
                <a:lnTo>
                  <a:pt x="385983" y="0"/>
                </a:lnTo>
                <a:lnTo>
                  <a:pt x="385983" y="385983"/>
                </a:lnTo>
                <a:lnTo>
                  <a:pt x="0" y="3859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6044078" y="2095582"/>
            <a:ext cx="2940816" cy="6402678"/>
          </a:xfrm>
          <a:custGeom>
            <a:avLst/>
            <a:gdLst/>
            <a:ahLst/>
            <a:cxnLst/>
            <a:rect r="r" b="b" t="t" l="l"/>
            <a:pathLst>
              <a:path h="6402678" w="2940816">
                <a:moveTo>
                  <a:pt x="0" y="0"/>
                </a:moveTo>
                <a:lnTo>
                  <a:pt x="2940817" y="0"/>
                </a:lnTo>
                <a:lnTo>
                  <a:pt x="2940817" y="6402678"/>
                </a:lnTo>
                <a:lnTo>
                  <a:pt x="0" y="6402678"/>
                </a:lnTo>
                <a:lnTo>
                  <a:pt x="0" y="0"/>
                </a:lnTo>
                <a:close/>
              </a:path>
            </a:pathLst>
          </a:custGeom>
          <a:blipFill>
            <a:blip r:embed="rId6"/>
            <a:stretch>
              <a:fillRect l="0" t="0" r="0" b="0"/>
            </a:stretch>
          </a:blipFill>
        </p:spPr>
      </p:sp>
      <p:sp>
        <p:nvSpPr>
          <p:cNvPr name="Freeform 10" id="10"/>
          <p:cNvSpPr/>
          <p:nvPr/>
        </p:nvSpPr>
        <p:spPr>
          <a:xfrm flipH="false" flipV="false" rot="0">
            <a:off x="10400611" y="2117817"/>
            <a:ext cx="7576045" cy="6051366"/>
          </a:xfrm>
          <a:custGeom>
            <a:avLst/>
            <a:gdLst/>
            <a:ahLst/>
            <a:cxnLst/>
            <a:rect r="r" b="b" t="t" l="l"/>
            <a:pathLst>
              <a:path h="6051366" w="7576045">
                <a:moveTo>
                  <a:pt x="0" y="0"/>
                </a:moveTo>
                <a:lnTo>
                  <a:pt x="7576045" y="0"/>
                </a:lnTo>
                <a:lnTo>
                  <a:pt x="7576045" y="6051366"/>
                </a:lnTo>
                <a:lnTo>
                  <a:pt x="0" y="6051366"/>
                </a:lnTo>
                <a:lnTo>
                  <a:pt x="0" y="0"/>
                </a:lnTo>
                <a:close/>
              </a:path>
            </a:pathLst>
          </a:custGeom>
          <a:blipFill>
            <a:blip r:embed="rId7"/>
            <a:stretch>
              <a:fillRect l="0" t="0" r="0" b="0"/>
            </a:stretch>
          </a:blipFill>
        </p:spPr>
      </p:sp>
      <p:sp>
        <p:nvSpPr>
          <p:cNvPr name="TextBox 11" id="11"/>
          <p:cNvSpPr txBox="true"/>
          <p:nvPr/>
        </p:nvSpPr>
        <p:spPr>
          <a:xfrm rot="0">
            <a:off x="6049301" y="8412535"/>
            <a:ext cx="5871188" cy="579164"/>
          </a:xfrm>
          <a:prstGeom prst="rect">
            <a:avLst/>
          </a:prstGeom>
        </p:spPr>
        <p:txBody>
          <a:bodyPr anchor="t" rtlCol="false" tIns="0" lIns="0" bIns="0" rIns="0">
            <a:spAutoFit/>
          </a:bodyPr>
          <a:lstStyle/>
          <a:p>
            <a:pPr algn="ctr" marL="706472" indent="-353236" lvl="1">
              <a:lnSpc>
                <a:spcPts val="4581"/>
              </a:lnSpc>
              <a:spcBef>
                <a:spcPct val="0"/>
              </a:spcBef>
              <a:buFont typeface="Arial"/>
              <a:buChar char="•"/>
            </a:pPr>
            <a:r>
              <a:rPr lang="en-US" sz="3272">
                <a:solidFill>
                  <a:srgbClr val="FFFFFF"/>
                </a:solidFill>
                <a:latin typeface="Poppins"/>
                <a:ea typeface="Poppins"/>
                <a:cs typeface="Poppins"/>
                <a:sym typeface="Poppins"/>
              </a:rPr>
              <a:t>Able to choose quantity</a:t>
            </a:r>
          </a:p>
        </p:txBody>
      </p:sp>
      <p:sp>
        <p:nvSpPr>
          <p:cNvPr name="TextBox 12" id="12"/>
          <p:cNvSpPr txBox="true"/>
          <p:nvPr/>
        </p:nvSpPr>
        <p:spPr>
          <a:xfrm rot="0">
            <a:off x="12271232" y="8412535"/>
            <a:ext cx="5268329" cy="579164"/>
          </a:xfrm>
          <a:prstGeom prst="rect">
            <a:avLst/>
          </a:prstGeom>
        </p:spPr>
        <p:txBody>
          <a:bodyPr anchor="t" rtlCol="false" tIns="0" lIns="0" bIns="0" rIns="0">
            <a:spAutoFit/>
          </a:bodyPr>
          <a:lstStyle/>
          <a:p>
            <a:pPr algn="ctr" marL="706472" indent="-353236" lvl="1">
              <a:lnSpc>
                <a:spcPts val="4581"/>
              </a:lnSpc>
              <a:spcBef>
                <a:spcPct val="0"/>
              </a:spcBef>
              <a:buFont typeface="Arial"/>
              <a:buChar char="•"/>
            </a:pPr>
            <a:r>
              <a:rPr lang="en-US" sz="3272">
                <a:solidFill>
                  <a:srgbClr val="FFFFFF"/>
                </a:solidFill>
                <a:latin typeface="Poppins"/>
                <a:ea typeface="Poppins"/>
                <a:cs typeface="Poppins"/>
                <a:sym typeface="Poppins"/>
              </a:rPr>
              <a:t>Shopping cart feature</a:t>
            </a:r>
          </a:p>
        </p:txBody>
      </p:sp>
      <p:sp>
        <p:nvSpPr>
          <p:cNvPr name="Freeform 13" id="13"/>
          <p:cNvSpPr/>
          <p:nvPr/>
        </p:nvSpPr>
        <p:spPr>
          <a:xfrm flipH="false" flipV="false" rot="0">
            <a:off x="0" y="0"/>
            <a:ext cx="2562471" cy="2405872"/>
          </a:xfrm>
          <a:custGeom>
            <a:avLst/>
            <a:gdLst/>
            <a:ahLst/>
            <a:cxnLst/>
            <a:rect r="r" b="b" t="t" l="l"/>
            <a:pathLst>
              <a:path h="2405872" w="2562471">
                <a:moveTo>
                  <a:pt x="0" y="0"/>
                </a:moveTo>
                <a:lnTo>
                  <a:pt x="2562471" y="0"/>
                </a:lnTo>
                <a:lnTo>
                  <a:pt x="2562471" y="2405872"/>
                </a:lnTo>
                <a:lnTo>
                  <a:pt x="0" y="2405872"/>
                </a:lnTo>
                <a:lnTo>
                  <a:pt x="0" y="0"/>
                </a:lnTo>
                <a:close/>
              </a:path>
            </a:pathLst>
          </a:custGeom>
          <a:blipFill>
            <a:blip r:embed="rId8"/>
            <a:stretch>
              <a:fillRect l="-11678" t="0" r="-16488" b="-9461"/>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DAGvEYiKifk</dc:identifier>
  <dcterms:modified xsi:type="dcterms:W3CDTF">2011-08-01T06:04:30Z</dcterms:modified>
  <cp:revision>1</cp:revision>
  <dc:title>SYSTEM MANAGEMENT - Alternate</dc:title>
</cp:coreProperties>
</file>